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53" r:id="rId3"/>
  </p:sldMasterIdLst>
  <p:notesMasterIdLst>
    <p:notesMasterId r:id="rId14"/>
  </p:notesMasterIdLst>
  <p:handoutMasterIdLst>
    <p:handoutMasterId r:id="rId15"/>
  </p:handoutMasterIdLst>
  <p:sldIdLst>
    <p:sldId id="256" r:id="rId4"/>
    <p:sldId id="270" r:id="rId5"/>
    <p:sldId id="277" r:id="rId6"/>
    <p:sldId id="278" r:id="rId7"/>
    <p:sldId id="281" r:id="rId8"/>
    <p:sldId id="280" r:id="rId9"/>
    <p:sldId id="282" r:id="rId10"/>
    <p:sldId id="283" r:id="rId11"/>
    <p:sldId id="284" r:id="rId12"/>
    <p:sldId id="285" r:id="rId13"/>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3" orient="horz" pos="1983">
          <p15:clr>
            <a:srgbClr val="A4A3A4"/>
          </p15:clr>
        </p15:guide>
        <p15:guide id="4" pos="288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8FED"/>
    <a:srgbClr val="3967DE"/>
    <a:srgbClr val="26A1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39" autoAdjust="0"/>
    <p:restoredTop sz="94660"/>
  </p:normalViewPr>
  <p:slideViewPr>
    <p:cSldViewPr>
      <p:cViewPr varScale="1">
        <p:scale>
          <a:sx n="100" d="100"/>
          <a:sy n="100" d="100"/>
        </p:scale>
        <p:origin x="582" y="78"/>
      </p:cViewPr>
      <p:guideLst>
        <p:guide orient="horz" pos="1620"/>
        <p:guide orient="horz" pos="1983"/>
        <p:guide pos="2880"/>
      </p:guideLst>
    </p:cSldViewPr>
  </p:slideViewPr>
  <p:notesTextViewPr>
    <p:cViewPr>
      <p:scale>
        <a:sx n="1" d="1"/>
        <a:sy n="1" d="1"/>
      </p:scale>
      <p:origin x="0" y="0"/>
    </p:cViewPr>
  </p:notesTextViewPr>
  <p:notesViewPr>
    <p:cSldViewPr>
      <p:cViewPr varScale="1">
        <p:scale>
          <a:sx n="86" d="100"/>
          <a:sy n="86" d="100"/>
        </p:scale>
        <p:origin x="-5766"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77B8D37-F2C9-4AA7-9088-A1D556DE4F32}" type="datetimeFigureOut">
              <a:rPr lang="en-US" smtClean="0"/>
              <a:t>9/20/2021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8A7DA08-A421-428F-B2A2-13165CAF97E1}" type="slidenum">
              <a:rPr lang="en-US" smtClean="0"/>
              <a:t>‹#›</a:t>
            </a:fld>
            <a:endParaRPr lang="en-US" dirty="0"/>
          </a:p>
        </p:txBody>
      </p:sp>
    </p:spTree>
    <p:extLst>
      <p:ext uri="{BB962C8B-B14F-4D97-AF65-F5344CB8AC3E}">
        <p14:creationId xmlns:p14="http://schemas.microsoft.com/office/powerpoint/2010/main" val="41405560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76DAEFD-F0CA-40B0-91E7-913D9FD56239}" type="datetimeFigureOut">
              <a:rPr lang="ko-KR" altLang="en-US" smtClean="0"/>
              <a:t>2021-09-20</a:t>
            </a:fld>
            <a:endParaRPr lang="ko-KR" alt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6CE6118-A8F0-4C13-BF86-10944E626E13}" type="slidenum">
              <a:rPr lang="ko-KR" altLang="en-US" smtClean="0"/>
              <a:t>‹#›</a:t>
            </a:fld>
            <a:endParaRPr lang="ko-KR" altLang="en-US"/>
          </a:p>
        </p:txBody>
      </p:sp>
    </p:spTree>
    <p:extLst>
      <p:ext uri="{BB962C8B-B14F-4D97-AF65-F5344CB8AC3E}">
        <p14:creationId xmlns:p14="http://schemas.microsoft.com/office/powerpoint/2010/main" val="2924338723"/>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457200" algn="l" defTabSz="914400" rtl="0" eaLnBrk="1" fontAlgn="auto" latinLnBrk="1" hangingPunct="1">
              <a:lnSpc>
                <a:spcPct val="200000"/>
              </a:lnSpc>
              <a:spcBef>
                <a:spcPts val="0"/>
              </a:spcBef>
              <a:spcAft>
                <a:spcPts val="0"/>
              </a:spcAft>
              <a:buClrTx/>
              <a:buSzTx/>
              <a:buFontTx/>
              <a:buNone/>
              <a:tabLst/>
              <a:defRPr/>
            </a:pPr>
            <a:r>
              <a:rPr lang="en-GB" sz="1200" kern="1200" dirty="0" smtClean="0">
                <a:solidFill>
                  <a:schemeClr val="tx1"/>
                </a:solidFill>
                <a:effectLst/>
                <a:latin typeface="Times New Roman" panose="02020603050405020304" pitchFamily="18" charset="0"/>
                <a:ea typeface="+mn-ea"/>
                <a:cs typeface="Times New Roman" panose="02020603050405020304" pitchFamily="18" charset="0"/>
              </a:rPr>
              <a:t>My leadership style would more likely be the democratic style. Democratic leadership, also referred to as participatory leadership or collective leadership, is a form of leadership whereby members of an organization have a more active role in decision-making. This approach would allow me to communicate information with workers that impact their work obligations whenever feasible. Similarly, this leadership style would allow me to also solicit employee feedback before reaching a final choice. This interactive leadership style fosters trust and encourages teamwork and collaboration among employees. It promotes innovation and helps employees grow and develop </a:t>
            </a:r>
            <a:r>
              <a:rPr lang="en-US" dirty="0" smtClean="0">
                <a:latin typeface="Times New Roman" panose="02020603050405020304" pitchFamily="18" charset="0"/>
                <a:cs typeface="Times New Roman" panose="02020603050405020304" pitchFamily="18" charset="0"/>
              </a:rPr>
              <a:t>(</a:t>
            </a:r>
            <a:r>
              <a:rPr lang="en-US" dirty="0" err="1" smtClean="0">
                <a:latin typeface="Times New Roman" panose="02020603050405020304" pitchFamily="18" charset="0"/>
                <a:cs typeface="Times New Roman" panose="02020603050405020304" pitchFamily="18" charset="0"/>
              </a:rPr>
              <a:t>AlKnawy</a:t>
            </a:r>
            <a:r>
              <a:rPr lang="en-US" dirty="0" smtClean="0">
                <a:latin typeface="Times New Roman" panose="02020603050405020304" pitchFamily="18" charset="0"/>
                <a:cs typeface="Times New Roman" panose="02020603050405020304" pitchFamily="18" charset="0"/>
              </a:rPr>
              <a:t>, 2018)</a:t>
            </a:r>
          </a:p>
          <a:p>
            <a:pPr marL="0" marR="0" lvl="0" indent="457200" algn="l" defTabSz="914400" rtl="0" eaLnBrk="1" fontAlgn="auto" latinLnBrk="1" hangingPunct="1">
              <a:lnSpc>
                <a:spcPct val="200000"/>
              </a:lnSpc>
              <a:spcBef>
                <a:spcPts val="0"/>
              </a:spcBef>
              <a:spcAft>
                <a:spcPts val="0"/>
              </a:spcAft>
              <a:buClrTx/>
              <a:buSzTx/>
              <a:buFontTx/>
              <a:buNone/>
              <a:tabLst/>
              <a:defRPr/>
            </a:pPr>
            <a:r>
              <a:rPr lang="en-GB" sz="1200" kern="1200" dirty="0" smtClean="0">
                <a:solidFill>
                  <a:schemeClr val="tx1"/>
                </a:solidFill>
                <a:effectLst/>
                <a:latin typeface="Times New Roman" panose="02020603050405020304" pitchFamily="18" charset="0"/>
                <a:ea typeface="+mn-ea"/>
                <a:cs typeface="Times New Roman" panose="02020603050405020304" pitchFamily="18" charset="0"/>
              </a:rPr>
              <a:t>. A democratic leadership style motivates individuals to do what you want them to accomplish in a way that they want to do it. I settled for this type of style because researchers discovered that democratic leadership is one of the most successful forms, leading to improved production, better contributions from group members, and more robust group morale; thus, the success of my organization is almost guaranteed.</a:t>
            </a:r>
            <a:endParaRPr lang="en-US" sz="1200" kern="1200" dirty="0" smtClean="0">
              <a:solidFill>
                <a:schemeClr val="tx1"/>
              </a:solidFill>
              <a:effectLst/>
              <a:latin typeface="Times New Roman" panose="02020603050405020304" pitchFamily="18" charset="0"/>
              <a:ea typeface="+mn-ea"/>
              <a:cs typeface="Times New Roman" panose="02020603050405020304" pitchFamily="18" charset="0"/>
            </a:endParaRPr>
          </a:p>
          <a:p>
            <a:pPr indent="457200">
              <a:lnSpc>
                <a:spcPct val="200000"/>
              </a:lnSpc>
            </a:pP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96CE6118-A8F0-4C13-BF86-10944E626E13}" type="slidenum">
              <a:rPr lang="ko-KR" altLang="en-US" smtClean="0"/>
              <a:t>2</a:t>
            </a:fld>
            <a:endParaRPr lang="ko-KR" altLang="en-US"/>
          </a:p>
        </p:txBody>
      </p:sp>
    </p:spTree>
    <p:extLst>
      <p:ext uri="{BB962C8B-B14F-4D97-AF65-F5344CB8AC3E}">
        <p14:creationId xmlns:p14="http://schemas.microsoft.com/office/powerpoint/2010/main" val="3429008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457200" algn="l" defTabSz="914400" rtl="0" eaLnBrk="1" fontAlgn="auto" latinLnBrk="1" hangingPunct="1">
              <a:lnSpc>
                <a:spcPct val="200000"/>
              </a:lnSpc>
              <a:spcBef>
                <a:spcPts val="0"/>
              </a:spcBef>
              <a:spcAft>
                <a:spcPts val="0"/>
              </a:spcAft>
              <a:buClrTx/>
              <a:buSzTx/>
              <a:buFontTx/>
              <a:buNone/>
              <a:tabLst/>
              <a:defRPr/>
            </a:pPr>
            <a:r>
              <a:rPr lang="en-GB" sz="1200" kern="1200" dirty="0" smtClean="0">
                <a:solidFill>
                  <a:schemeClr val="tx1"/>
                </a:solidFill>
                <a:effectLst/>
                <a:latin typeface="Times New Roman" panose="02020603050405020304" pitchFamily="18" charset="0"/>
                <a:ea typeface="+mn-ea"/>
                <a:cs typeface="Times New Roman" panose="02020603050405020304" pitchFamily="18" charset="0"/>
              </a:rPr>
              <a:t>In addition, in the democratic leadership style, everyone can engage, views are freely expressed, and debate is encouraged. However, whereas the democratic method emphasizes group equality and the open flow of ideas, the group leader is there to provide guidance and oversight. According to researchers, strong democratic leaders exhibit particular characteristics such as honesty, intellect, courage, innovation, competence, and justice. Strong democratic leader influences followers' respect and trust. Therefore, leaders are honest and base their decisions on their beliefs and values. Followers are often motivated to act and participate in the group. Good leaders also seek out various viewpoints and do not strive to stifle dissident voices or those who have a less popular view. Since group members are incentivized to contribute their views, democratic leadership can result in better ideas and more innovative problem-solving solutions. Group members also feel more connected and dedicated to initiatives, which increases their likelihood of caring about the ultimate outcomes.</a:t>
            </a:r>
            <a:endParaRPr lang="en-US" sz="1200" kern="1200" dirty="0" smtClean="0">
              <a:solidFill>
                <a:schemeClr val="tx1"/>
              </a:solidFill>
              <a:effectLst/>
              <a:latin typeface="Times New Roman" panose="02020603050405020304" pitchFamily="18" charset="0"/>
              <a:ea typeface="+mn-ea"/>
              <a:cs typeface="Times New Roman" panose="02020603050405020304" pitchFamily="18" charset="0"/>
            </a:endParaRPr>
          </a:p>
          <a:p>
            <a:pPr indent="457200">
              <a:lnSpc>
                <a:spcPct val="200000"/>
              </a:lnSpc>
            </a:pP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96CE6118-A8F0-4C13-BF86-10944E626E13}" type="slidenum">
              <a:rPr lang="ko-KR" altLang="en-US" smtClean="0"/>
              <a:t>3</a:t>
            </a:fld>
            <a:endParaRPr lang="ko-KR" altLang="en-US"/>
          </a:p>
        </p:txBody>
      </p:sp>
    </p:spTree>
    <p:extLst>
      <p:ext uri="{BB962C8B-B14F-4D97-AF65-F5344CB8AC3E}">
        <p14:creationId xmlns:p14="http://schemas.microsoft.com/office/powerpoint/2010/main" val="15006343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lnSpc>
                <a:spcPct val="200000"/>
              </a:lnSpc>
            </a:pPr>
            <a:r>
              <a:rPr lang="en-US" dirty="0" smtClean="0">
                <a:latin typeface="Times New Roman" panose="02020603050405020304" pitchFamily="18" charset="0"/>
                <a:cs typeface="Times New Roman" panose="02020603050405020304" pitchFamily="18" charset="0"/>
              </a:rPr>
              <a:t>Because fulfilling public demand for healthcare necessitates innovation and ingenuity, I would set criteria, monitor performance, and take remedial action to manage the healthcare crisis. I would offer the essential support systems for healthcare staff by setting standards, monitoring, and taking action on important issues. This is critical in providing effective, efficient, and high-quality healthcare. Similarly, In the event of a healthcare crisis, since leaders are required to examine their soft skills, people skills are fundamental, and situational leadership would be necessary to be in sync with the requirements of healthcare workers. Therefore, I would convey success and service achievements to all my juniors to manage a healthcare crisis. Nonetheless, even in the best of circumstances, working conditions for healthcare personnel may be difficult. Even though there might be rising fear and uncertainty, with employees preparing for the possible wake of destruction in a health crisis, I would promote cooperation and consultation and become problem-solving oriented to deal with the problem.</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96CE6118-A8F0-4C13-BF86-10944E626E13}" type="slidenum">
              <a:rPr lang="ko-KR" altLang="en-US" smtClean="0"/>
              <a:t>4</a:t>
            </a:fld>
            <a:endParaRPr lang="ko-KR" altLang="en-US"/>
          </a:p>
        </p:txBody>
      </p:sp>
    </p:spTree>
    <p:extLst>
      <p:ext uri="{BB962C8B-B14F-4D97-AF65-F5344CB8AC3E}">
        <p14:creationId xmlns:p14="http://schemas.microsoft.com/office/powerpoint/2010/main" val="36457099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457200" algn="l" defTabSz="914400" rtl="0" eaLnBrk="1" fontAlgn="auto" latinLnBrk="1" hangingPunct="1">
              <a:lnSpc>
                <a:spcPct val="200000"/>
              </a:lnSpc>
              <a:spcBef>
                <a:spcPts val="0"/>
              </a:spcBef>
              <a:spcAft>
                <a:spcPts val="0"/>
              </a:spcAft>
              <a:buClrTx/>
              <a:buSzTx/>
              <a:buFontTx/>
              <a:buNone/>
              <a:tabLst/>
              <a:defRPr/>
            </a:pPr>
            <a:r>
              <a:rPr lang="en-GB" sz="1200" kern="1200" dirty="0" smtClean="0">
                <a:solidFill>
                  <a:schemeClr val="tx1"/>
                </a:solidFill>
                <a:effectLst/>
                <a:latin typeface="Times New Roman" panose="02020603050405020304" pitchFamily="18" charset="0"/>
                <a:ea typeface="+mn-ea"/>
                <a:cs typeface="Times New Roman" panose="02020603050405020304" pitchFamily="18" charset="0"/>
              </a:rPr>
              <a:t>I would also empathize with healthcare employees when demands for personal protection equipment, more personnel, or critical medical equipment are made to deal with the surge of patients whenever a healthcare crisis emerges. Because a healthcare crisis can generate significant levels of uncertainty and stress for clinical personnel, I must work cooperatively with all stakeholders to create new solutions. Likewise, I would ensure and guarantee that the organizational culture is responsive, proactive, and centred on meeting the needs of the employees and the patients in managing a healthcare crisis </a:t>
            </a:r>
            <a:r>
              <a:rPr lang="en-US" dirty="0" smtClean="0">
                <a:latin typeface="Times New Roman" panose="02020603050405020304" pitchFamily="18" charset="0"/>
                <a:cs typeface="Times New Roman" panose="02020603050405020304" pitchFamily="18" charset="0"/>
              </a:rPr>
              <a:t>(</a:t>
            </a:r>
            <a:r>
              <a:rPr lang="en-US" dirty="0" err="1" smtClean="0">
                <a:latin typeface="Times New Roman" panose="02020603050405020304" pitchFamily="18" charset="0"/>
                <a:cs typeface="Times New Roman" panose="02020603050405020304" pitchFamily="18" charset="0"/>
              </a:rPr>
              <a:t>Alsofayan</a:t>
            </a:r>
            <a:r>
              <a:rPr lang="en-US" dirty="0" smtClean="0">
                <a:latin typeface="Times New Roman" panose="02020603050405020304" pitchFamily="18" charset="0"/>
                <a:cs typeface="Times New Roman" panose="02020603050405020304" pitchFamily="18" charset="0"/>
              </a:rPr>
              <a:t> et al., 2020)</a:t>
            </a:r>
            <a:r>
              <a:rPr lang="en-GB" sz="1200" kern="1200" dirty="0" smtClean="0">
                <a:solidFill>
                  <a:schemeClr val="tx1"/>
                </a:solidFill>
                <a:effectLst/>
                <a:latin typeface="Times New Roman" panose="02020603050405020304" pitchFamily="18" charset="0"/>
                <a:ea typeface="+mn-ea"/>
                <a:cs typeface="Times New Roman" panose="02020603050405020304" pitchFamily="18" charset="0"/>
              </a:rPr>
              <a:t>. An incorporated leadership style that recognizes the population's socioeconomic, social, psychological, and cultural variety is vital in managing any healthcare crisis. I would take pride in ensuring it is successful in this case. As leaders, I am also aware that we must also be mindful of our feelings and the distress that may hinder our delivery of leadership, thus jeopardizing the management of a crisis.</a:t>
            </a:r>
            <a:endParaRPr lang="en-US" sz="1200" kern="1200" dirty="0" smtClean="0">
              <a:solidFill>
                <a:schemeClr val="tx1"/>
              </a:solidFill>
              <a:effectLst/>
              <a:latin typeface="Times New Roman" panose="02020603050405020304" pitchFamily="18" charset="0"/>
              <a:ea typeface="+mn-ea"/>
              <a:cs typeface="Times New Roman" panose="02020603050405020304" pitchFamily="18" charset="0"/>
            </a:endParaRPr>
          </a:p>
          <a:p>
            <a:pPr indent="457200">
              <a:lnSpc>
                <a:spcPct val="200000"/>
              </a:lnSpc>
            </a:pP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96CE6118-A8F0-4C13-BF86-10944E626E13}" type="slidenum">
              <a:rPr lang="ko-KR" altLang="en-US" smtClean="0"/>
              <a:t>5</a:t>
            </a:fld>
            <a:endParaRPr lang="ko-KR" altLang="en-US"/>
          </a:p>
        </p:txBody>
      </p:sp>
    </p:spTree>
    <p:extLst>
      <p:ext uri="{BB962C8B-B14F-4D97-AF65-F5344CB8AC3E}">
        <p14:creationId xmlns:p14="http://schemas.microsoft.com/office/powerpoint/2010/main" val="2660462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lnSpc>
                <a:spcPct val="200000"/>
              </a:lnSpc>
            </a:pPr>
            <a:r>
              <a:rPr lang="en-US" dirty="0" smtClean="0">
                <a:latin typeface="Times New Roman" panose="02020603050405020304" pitchFamily="18" charset="0"/>
                <a:cs typeface="Times New Roman" panose="02020603050405020304" pitchFamily="18" charset="0"/>
              </a:rPr>
              <a:t>It is also essential for leaders to be approachable, proactive, and eager to listen and inspire juniors when managing a crisis. This fact is important because many healthcare personnel can be stressed out when making significant personal sacrifices to care for patients stricken by a healthcare crisis. They are essentially servant leaders who put their interests aside. Therefore, an approachable leader can help such kinds of workers survive the storm. Since democratic leadership’s main objective is improving processes and systems, I would employ this strategy because improving these facets is crucial for health crisis management. In a scenario where a healthcare crisis emerges, leaders ought to understand the value of bounded optimism and deliberate calm. Bounded optimism means mixing hope and confidence with realism, whereas deliberate calm refers to the ability to give oneself an involuntary correction when faced with stressful conditions. All these ideas are essential leadership traits that would be essential in handling a crisis. Lastly, I would equip healthcare workers with all the necessary framework they need to work.</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96CE6118-A8F0-4C13-BF86-10944E626E13}" type="slidenum">
              <a:rPr lang="ko-KR" altLang="en-US" smtClean="0"/>
              <a:t>6</a:t>
            </a:fld>
            <a:endParaRPr lang="ko-KR" altLang="en-US"/>
          </a:p>
        </p:txBody>
      </p:sp>
    </p:spTree>
    <p:extLst>
      <p:ext uri="{BB962C8B-B14F-4D97-AF65-F5344CB8AC3E}">
        <p14:creationId xmlns:p14="http://schemas.microsoft.com/office/powerpoint/2010/main" val="20703543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lnSpc>
                <a:spcPct val="200000"/>
              </a:lnSpc>
            </a:pPr>
            <a:r>
              <a:rPr lang="en-US" dirty="0" smtClean="0">
                <a:latin typeface="Times New Roman" panose="02020603050405020304" pitchFamily="18" charset="0"/>
                <a:cs typeface="Times New Roman" panose="02020603050405020304" pitchFamily="18" charset="0"/>
              </a:rPr>
              <a:t>During these times of uncertainty, we are dedicated to providing safe viral information and guidance. I would ensure that the information passed across is substantial to encourage safety and quality during this period. Similarly, we are in the era of technology, and social media is being used extensively. Therefore, the medium has already been set, and we are advantageous in terms of the ease of communication. However, it is essential to substantiate that every information is correct and thus will not mislead any </a:t>
            </a:r>
            <a:r>
              <a:rPr lang="en-US" dirty="0" err="1" smtClean="0">
                <a:latin typeface="Times New Roman" panose="02020603050405020304" pitchFamily="18" charset="0"/>
                <a:cs typeface="Times New Roman" panose="02020603050405020304" pitchFamily="18" charset="0"/>
              </a:rPr>
              <a:t>person.On</a:t>
            </a:r>
            <a:r>
              <a:rPr lang="en-US" dirty="0" smtClean="0">
                <a:latin typeface="Times New Roman" panose="02020603050405020304" pitchFamily="18" charset="0"/>
                <a:cs typeface="Times New Roman" panose="02020603050405020304" pitchFamily="18" charset="0"/>
              </a:rPr>
              <a:t> the contrary, existing inequalities are evident all over the universe, and to manage quality and safety during this period, these issues have to be addressed. A leader's priority should be to protect the most vulnerable always and not only during a pandemic. To protect everybody from the epidemic, it is also necessary to protect people's mental health. Also, widespread testing is critical to saving lives in the event of a pandemic; thus, revolutionizing to advance access to lifestyle testing is equally important in managing quality and safety during Covid-19.</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96CE6118-A8F0-4C13-BF86-10944E626E13}" type="slidenum">
              <a:rPr lang="ko-KR" altLang="en-US" smtClean="0"/>
              <a:t>7</a:t>
            </a:fld>
            <a:endParaRPr lang="ko-KR" altLang="en-US"/>
          </a:p>
        </p:txBody>
      </p:sp>
    </p:spTree>
    <p:extLst>
      <p:ext uri="{BB962C8B-B14F-4D97-AF65-F5344CB8AC3E}">
        <p14:creationId xmlns:p14="http://schemas.microsoft.com/office/powerpoint/2010/main" val="10788505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lnSpc>
                <a:spcPct val="200000"/>
              </a:lnSpc>
            </a:pPr>
            <a:r>
              <a:rPr lang="en-US" dirty="0" smtClean="0">
                <a:latin typeface="Times New Roman" panose="02020603050405020304" pitchFamily="18" charset="0"/>
                <a:cs typeface="Times New Roman" panose="02020603050405020304" pitchFamily="18" charset="0"/>
              </a:rPr>
              <a:t>Conducting continuous research and developing new technology are ways that I can employ as a leader in managing quality and safety during Covid-19. This research would lead to a better knowledge of the disease and, as a result, better control of its symptoms and spread. While the future is unclear, we must all trust in the potential of scientific study. Nonetheless, the knowledge gap is one of the most significant local issues; thus, to manage safety and quality during COVID-19, leaders must harness the power of communication and solidarity to exchange accurate information, which will assist in reducing the likelihood of panic. Most importantly, consolidation of decision-making would be critical in managing quality and safety during this pandemic period. Decisions should be based on the goals and purpose of the organization in mind. Making clear and precise goals that are in line with the desired objectives would guarantee safety and quality. Lastly, providing sanitation points is a way of managing security.</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96CE6118-A8F0-4C13-BF86-10944E626E13}" type="slidenum">
              <a:rPr lang="ko-KR" altLang="en-US" smtClean="0"/>
              <a:t>8</a:t>
            </a:fld>
            <a:endParaRPr lang="ko-KR" altLang="en-US"/>
          </a:p>
        </p:txBody>
      </p:sp>
    </p:spTree>
    <p:extLst>
      <p:ext uri="{BB962C8B-B14F-4D97-AF65-F5344CB8AC3E}">
        <p14:creationId xmlns:p14="http://schemas.microsoft.com/office/powerpoint/2010/main" val="35195428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457200" algn="l" defTabSz="914400" rtl="0" eaLnBrk="1" fontAlgn="auto" latinLnBrk="1" hangingPunct="1">
              <a:lnSpc>
                <a:spcPct val="200000"/>
              </a:lnSpc>
              <a:spcBef>
                <a:spcPts val="0"/>
              </a:spcBef>
              <a:spcAft>
                <a:spcPts val="0"/>
              </a:spcAft>
              <a:buClrTx/>
              <a:buSzTx/>
              <a:buFontTx/>
              <a:buNone/>
              <a:tabLst/>
              <a:defRPr/>
            </a:pP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Effective leadership in any healthcare institution necessitates considerable training, planning, and readiness for unavoidable emergencies. Planning includes prioritizing fast, effective communication with both outside community and team members to protect the organization's reputation throughout the crisis </a:t>
            </a:r>
            <a:r>
              <a:rPr lang="en-US" dirty="0" smtClean="0">
                <a:latin typeface="Times New Roman" panose="02020603050405020304" pitchFamily="18" charset="0"/>
                <a:cs typeface="Times New Roman" panose="02020603050405020304" pitchFamily="18" charset="0"/>
              </a:rPr>
              <a:t>(Al‐Shaya et al., 2021)</a:t>
            </a:r>
          </a:p>
          <a:p>
            <a:pPr indent="457200">
              <a:lnSpc>
                <a:spcPct val="200000"/>
              </a:lnSpc>
            </a:pP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 Given that more than half of customers consider a healthcare institution's reputation extremely important, it also pays to have a crisis response team, training, and action plan in place long before the unavoidable occurs. Leaders who are self-assured and capable of maintaining emotional control play an essential role during challenging circumstances. Therefore, the key to successfully directing a team through a crisis is to plan ahead of time. Influential leaders should organize their crisis management teams and prepare them in advance and review a set of action plans that can be implemented whenever they are required. In addition, it is essential to be well conversant with the latest technology since handling a crisis might be very easy with technological knowledge that is already available.</a:t>
            </a:r>
          </a:p>
          <a:p>
            <a:pPr indent="457200">
              <a:lnSpc>
                <a:spcPct val="200000"/>
              </a:lnSpc>
            </a:pPr>
            <a:r>
              <a:rPr lang="en-GB" sz="1200" kern="1200" dirty="0" smtClean="0">
                <a:solidFill>
                  <a:schemeClr val="tx1"/>
                </a:solidFill>
                <a:effectLst/>
                <a:latin typeface="Times New Roman" panose="02020603050405020304" pitchFamily="18" charset="0"/>
                <a:ea typeface="+mn-ea"/>
                <a:cs typeface="Times New Roman" panose="02020603050405020304" pitchFamily="18" charset="0"/>
              </a:rPr>
              <a:t> </a:t>
            </a:r>
            <a:endParaRPr lang="en-US" sz="1200" kern="1200" dirty="0" smtClean="0">
              <a:solidFill>
                <a:schemeClr val="tx1"/>
              </a:solidFill>
              <a:effectLst/>
              <a:latin typeface="Times New Roman" panose="02020603050405020304" pitchFamily="18" charset="0"/>
              <a:ea typeface="+mn-ea"/>
              <a:cs typeface="Times New Roman" panose="02020603050405020304" pitchFamily="18" charset="0"/>
            </a:endParaRPr>
          </a:p>
          <a:p>
            <a:pPr indent="457200">
              <a:lnSpc>
                <a:spcPct val="200000"/>
              </a:lnSpc>
            </a:pP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96CE6118-A8F0-4C13-BF86-10944E626E13}" type="slidenum">
              <a:rPr lang="ko-KR" altLang="en-US" smtClean="0"/>
              <a:t>9</a:t>
            </a:fld>
            <a:endParaRPr lang="ko-KR" altLang="en-US"/>
          </a:p>
        </p:txBody>
      </p:sp>
    </p:spTree>
    <p:extLst>
      <p:ext uri="{BB962C8B-B14F-4D97-AF65-F5344CB8AC3E}">
        <p14:creationId xmlns:p14="http://schemas.microsoft.com/office/powerpoint/2010/main" val="21291579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자유형: 도형 4">
            <a:extLst>
              <a:ext uri="{FF2B5EF4-FFF2-40B4-BE49-F238E27FC236}">
                <a16:creationId xmlns="" xmlns:a16="http://schemas.microsoft.com/office/drawing/2014/main" id="{C6179DE7-D0F5-4FCE-9D64-2210387C6D0C}"/>
              </a:ext>
            </a:extLst>
          </p:cNvPr>
          <p:cNvSpPr/>
          <p:nvPr userDrawn="1"/>
        </p:nvSpPr>
        <p:spPr>
          <a:xfrm>
            <a:off x="1691680" y="-5100"/>
            <a:ext cx="7286625" cy="4026569"/>
          </a:xfrm>
          <a:custGeom>
            <a:avLst/>
            <a:gdLst>
              <a:gd name="connsiteX0" fmla="*/ 0 w 7296150"/>
              <a:gd name="connsiteY0" fmla="*/ 0 h 4038600"/>
              <a:gd name="connsiteX1" fmla="*/ 523875 w 7296150"/>
              <a:gd name="connsiteY1" fmla="*/ 38100 h 4038600"/>
              <a:gd name="connsiteX2" fmla="*/ 7296150 w 7296150"/>
              <a:gd name="connsiteY2" fmla="*/ 4038600 h 4038600"/>
              <a:gd name="connsiteX3" fmla="*/ 0 w 7296150"/>
              <a:gd name="connsiteY3" fmla="*/ 0 h 4038600"/>
              <a:gd name="connsiteX0" fmla="*/ 0 w 7277100"/>
              <a:gd name="connsiteY0" fmla="*/ 0 h 4000500"/>
              <a:gd name="connsiteX1" fmla="*/ 504825 w 7277100"/>
              <a:gd name="connsiteY1" fmla="*/ 0 h 4000500"/>
              <a:gd name="connsiteX2" fmla="*/ 7277100 w 7277100"/>
              <a:gd name="connsiteY2" fmla="*/ 4000500 h 4000500"/>
              <a:gd name="connsiteX3" fmla="*/ 0 w 7277100"/>
              <a:gd name="connsiteY3" fmla="*/ 0 h 4000500"/>
              <a:gd name="connsiteX0" fmla="*/ 0 w 7286625"/>
              <a:gd name="connsiteY0" fmla="*/ 0 h 4019550"/>
              <a:gd name="connsiteX1" fmla="*/ 514350 w 7286625"/>
              <a:gd name="connsiteY1" fmla="*/ 19050 h 4019550"/>
              <a:gd name="connsiteX2" fmla="*/ 7286625 w 7286625"/>
              <a:gd name="connsiteY2" fmla="*/ 4019550 h 4019550"/>
              <a:gd name="connsiteX3" fmla="*/ 0 w 7286625"/>
              <a:gd name="connsiteY3" fmla="*/ 0 h 4019550"/>
              <a:gd name="connsiteX0" fmla="*/ 0 w 7286625"/>
              <a:gd name="connsiteY0" fmla="*/ 0 h 4019550"/>
              <a:gd name="connsiteX1" fmla="*/ 514350 w 7286625"/>
              <a:gd name="connsiteY1" fmla="*/ 19050 h 4019550"/>
              <a:gd name="connsiteX2" fmla="*/ 7286625 w 7286625"/>
              <a:gd name="connsiteY2" fmla="*/ 4019550 h 4019550"/>
              <a:gd name="connsiteX3" fmla="*/ 0 w 7286625"/>
              <a:gd name="connsiteY3" fmla="*/ 0 h 4019550"/>
              <a:gd name="connsiteX0" fmla="*/ 0 w 7286625"/>
              <a:gd name="connsiteY0" fmla="*/ 0 h 4019550"/>
              <a:gd name="connsiteX1" fmla="*/ 514350 w 7286625"/>
              <a:gd name="connsiteY1" fmla="*/ 19050 h 4019550"/>
              <a:gd name="connsiteX2" fmla="*/ 7286625 w 7286625"/>
              <a:gd name="connsiteY2" fmla="*/ 4019550 h 4019550"/>
              <a:gd name="connsiteX3" fmla="*/ 0 w 7286625"/>
              <a:gd name="connsiteY3" fmla="*/ 0 h 4019550"/>
              <a:gd name="connsiteX0" fmla="*/ 0 w 7286625"/>
              <a:gd name="connsiteY0" fmla="*/ 0 h 4019550"/>
              <a:gd name="connsiteX1" fmla="*/ 514350 w 7286625"/>
              <a:gd name="connsiteY1" fmla="*/ 19050 h 4019550"/>
              <a:gd name="connsiteX2" fmla="*/ 7286625 w 7286625"/>
              <a:gd name="connsiteY2" fmla="*/ 4019550 h 4019550"/>
              <a:gd name="connsiteX3" fmla="*/ 0 w 7286625"/>
              <a:gd name="connsiteY3" fmla="*/ 0 h 4019550"/>
              <a:gd name="connsiteX0" fmla="*/ 0 w 7286625"/>
              <a:gd name="connsiteY0" fmla="*/ 0 h 4019550"/>
              <a:gd name="connsiteX1" fmla="*/ 514350 w 7286625"/>
              <a:gd name="connsiteY1" fmla="*/ 19050 h 4019550"/>
              <a:gd name="connsiteX2" fmla="*/ 7286625 w 7286625"/>
              <a:gd name="connsiteY2" fmla="*/ 4019550 h 4019550"/>
              <a:gd name="connsiteX3" fmla="*/ 0 w 7286625"/>
              <a:gd name="connsiteY3" fmla="*/ 0 h 4019550"/>
              <a:gd name="connsiteX0" fmla="*/ 0 w 7286625"/>
              <a:gd name="connsiteY0" fmla="*/ 0 h 4019550"/>
              <a:gd name="connsiteX1" fmla="*/ 514350 w 7286625"/>
              <a:gd name="connsiteY1" fmla="*/ 19050 h 4019550"/>
              <a:gd name="connsiteX2" fmla="*/ 7286625 w 7286625"/>
              <a:gd name="connsiteY2" fmla="*/ 4019550 h 4019550"/>
              <a:gd name="connsiteX3" fmla="*/ 0 w 7286625"/>
              <a:gd name="connsiteY3" fmla="*/ 0 h 4019550"/>
              <a:gd name="connsiteX0" fmla="*/ 0 w 7286625"/>
              <a:gd name="connsiteY0" fmla="*/ 0 h 4019550"/>
              <a:gd name="connsiteX1" fmla="*/ 514350 w 7286625"/>
              <a:gd name="connsiteY1" fmla="*/ 19050 h 4019550"/>
              <a:gd name="connsiteX2" fmla="*/ 7286625 w 7286625"/>
              <a:gd name="connsiteY2" fmla="*/ 4019550 h 4019550"/>
              <a:gd name="connsiteX3" fmla="*/ 0 w 7286625"/>
              <a:gd name="connsiteY3" fmla="*/ 0 h 4019550"/>
              <a:gd name="connsiteX0" fmla="*/ 0 w 7286625"/>
              <a:gd name="connsiteY0" fmla="*/ 0 h 4019550"/>
              <a:gd name="connsiteX1" fmla="*/ 514350 w 7286625"/>
              <a:gd name="connsiteY1" fmla="*/ 19050 h 4019550"/>
              <a:gd name="connsiteX2" fmla="*/ 7286625 w 7286625"/>
              <a:gd name="connsiteY2" fmla="*/ 4019550 h 4019550"/>
              <a:gd name="connsiteX3" fmla="*/ 0 w 7286625"/>
              <a:gd name="connsiteY3" fmla="*/ 0 h 4019550"/>
              <a:gd name="connsiteX0" fmla="*/ 0 w 7286625"/>
              <a:gd name="connsiteY0" fmla="*/ 0 h 4019550"/>
              <a:gd name="connsiteX1" fmla="*/ 514350 w 7286625"/>
              <a:gd name="connsiteY1" fmla="*/ 19050 h 4019550"/>
              <a:gd name="connsiteX2" fmla="*/ 7286625 w 7286625"/>
              <a:gd name="connsiteY2" fmla="*/ 4019550 h 4019550"/>
              <a:gd name="connsiteX3" fmla="*/ 0 w 7286625"/>
              <a:gd name="connsiteY3" fmla="*/ 0 h 4019550"/>
              <a:gd name="connsiteX0" fmla="*/ 0 w 7286625"/>
              <a:gd name="connsiteY0" fmla="*/ 0 h 4019550"/>
              <a:gd name="connsiteX1" fmla="*/ 514350 w 7286625"/>
              <a:gd name="connsiteY1" fmla="*/ 19050 h 4019550"/>
              <a:gd name="connsiteX2" fmla="*/ 7286625 w 7286625"/>
              <a:gd name="connsiteY2" fmla="*/ 4019550 h 4019550"/>
              <a:gd name="connsiteX3" fmla="*/ 0 w 7286625"/>
              <a:gd name="connsiteY3" fmla="*/ 0 h 4019550"/>
              <a:gd name="connsiteX0" fmla="*/ 0 w 7286625"/>
              <a:gd name="connsiteY0" fmla="*/ 0 h 4019550"/>
              <a:gd name="connsiteX1" fmla="*/ 514350 w 7286625"/>
              <a:gd name="connsiteY1" fmla="*/ 19050 h 4019550"/>
              <a:gd name="connsiteX2" fmla="*/ 7286625 w 7286625"/>
              <a:gd name="connsiteY2" fmla="*/ 4019550 h 4019550"/>
              <a:gd name="connsiteX3" fmla="*/ 0 w 7286625"/>
              <a:gd name="connsiteY3" fmla="*/ 0 h 4019550"/>
              <a:gd name="connsiteX0" fmla="*/ 0 w 7286625"/>
              <a:gd name="connsiteY0" fmla="*/ 0 h 4019550"/>
              <a:gd name="connsiteX1" fmla="*/ 514350 w 7286625"/>
              <a:gd name="connsiteY1" fmla="*/ 19050 h 4019550"/>
              <a:gd name="connsiteX2" fmla="*/ 7286625 w 7286625"/>
              <a:gd name="connsiteY2" fmla="*/ 4019550 h 4019550"/>
              <a:gd name="connsiteX3" fmla="*/ 0 w 7286625"/>
              <a:gd name="connsiteY3" fmla="*/ 0 h 4019550"/>
              <a:gd name="connsiteX0" fmla="*/ 0 w 7286625"/>
              <a:gd name="connsiteY0" fmla="*/ 0 h 4019550"/>
              <a:gd name="connsiteX1" fmla="*/ 514350 w 7286625"/>
              <a:gd name="connsiteY1" fmla="*/ 19050 h 4019550"/>
              <a:gd name="connsiteX2" fmla="*/ 7286625 w 7286625"/>
              <a:gd name="connsiteY2" fmla="*/ 4019550 h 4019550"/>
              <a:gd name="connsiteX3" fmla="*/ 0 w 7286625"/>
              <a:gd name="connsiteY3" fmla="*/ 0 h 4019550"/>
              <a:gd name="connsiteX0" fmla="*/ 0 w 7286625"/>
              <a:gd name="connsiteY0" fmla="*/ 0 h 4026053"/>
              <a:gd name="connsiteX1" fmla="*/ 514350 w 7286625"/>
              <a:gd name="connsiteY1" fmla="*/ 19050 h 4026053"/>
              <a:gd name="connsiteX2" fmla="*/ 7286625 w 7286625"/>
              <a:gd name="connsiteY2" fmla="*/ 4019550 h 4026053"/>
              <a:gd name="connsiteX3" fmla="*/ 0 w 7286625"/>
              <a:gd name="connsiteY3" fmla="*/ 0 h 4026053"/>
              <a:gd name="connsiteX0" fmla="*/ 0 w 7286625"/>
              <a:gd name="connsiteY0" fmla="*/ 0 h 4029856"/>
              <a:gd name="connsiteX1" fmla="*/ 514350 w 7286625"/>
              <a:gd name="connsiteY1" fmla="*/ 19050 h 4029856"/>
              <a:gd name="connsiteX2" fmla="*/ 7286625 w 7286625"/>
              <a:gd name="connsiteY2" fmla="*/ 4019550 h 4029856"/>
              <a:gd name="connsiteX3" fmla="*/ 0 w 7286625"/>
              <a:gd name="connsiteY3" fmla="*/ 0 h 4029856"/>
              <a:gd name="connsiteX0" fmla="*/ 0 w 7286625"/>
              <a:gd name="connsiteY0" fmla="*/ 0 h 4029856"/>
              <a:gd name="connsiteX1" fmla="*/ 514350 w 7286625"/>
              <a:gd name="connsiteY1" fmla="*/ 19050 h 4029856"/>
              <a:gd name="connsiteX2" fmla="*/ 7286625 w 7286625"/>
              <a:gd name="connsiteY2" fmla="*/ 4019550 h 4029856"/>
              <a:gd name="connsiteX3" fmla="*/ 0 w 7286625"/>
              <a:gd name="connsiteY3" fmla="*/ 0 h 4029856"/>
              <a:gd name="connsiteX0" fmla="*/ 0 w 7286625"/>
              <a:gd name="connsiteY0" fmla="*/ 0 h 4029856"/>
              <a:gd name="connsiteX1" fmla="*/ 514350 w 7286625"/>
              <a:gd name="connsiteY1" fmla="*/ 19050 h 4029856"/>
              <a:gd name="connsiteX2" fmla="*/ 7286625 w 7286625"/>
              <a:gd name="connsiteY2" fmla="*/ 4019550 h 4029856"/>
              <a:gd name="connsiteX3" fmla="*/ 0 w 7286625"/>
              <a:gd name="connsiteY3" fmla="*/ 0 h 4029856"/>
              <a:gd name="connsiteX0" fmla="*/ 0 w 7286625"/>
              <a:gd name="connsiteY0" fmla="*/ 0 h 4029286"/>
              <a:gd name="connsiteX1" fmla="*/ 514350 w 7286625"/>
              <a:gd name="connsiteY1" fmla="*/ 19050 h 4029286"/>
              <a:gd name="connsiteX2" fmla="*/ 7286625 w 7286625"/>
              <a:gd name="connsiteY2" fmla="*/ 4019550 h 4029286"/>
              <a:gd name="connsiteX3" fmla="*/ 0 w 7286625"/>
              <a:gd name="connsiteY3" fmla="*/ 0 h 4029286"/>
              <a:gd name="connsiteX0" fmla="*/ 0 w 7286625"/>
              <a:gd name="connsiteY0" fmla="*/ 0 h 4030399"/>
              <a:gd name="connsiteX1" fmla="*/ 514350 w 7286625"/>
              <a:gd name="connsiteY1" fmla="*/ 19050 h 4030399"/>
              <a:gd name="connsiteX2" fmla="*/ 7286625 w 7286625"/>
              <a:gd name="connsiteY2" fmla="*/ 4019550 h 4030399"/>
              <a:gd name="connsiteX3" fmla="*/ 0 w 7286625"/>
              <a:gd name="connsiteY3" fmla="*/ 0 h 4030399"/>
              <a:gd name="connsiteX0" fmla="*/ 0 w 7286625"/>
              <a:gd name="connsiteY0" fmla="*/ 0 h 4030447"/>
              <a:gd name="connsiteX1" fmla="*/ 514350 w 7286625"/>
              <a:gd name="connsiteY1" fmla="*/ 19050 h 4030447"/>
              <a:gd name="connsiteX2" fmla="*/ 7286625 w 7286625"/>
              <a:gd name="connsiteY2" fmla="*/ 4019550 h 4030447"/>
              <a:gd name="connsiteX3" fmla="*/ 0 w 7286625"/>
              <a:gd name="connsiteY3" fmla="*/ 0 h 4030447"/>
              <a:gd name="connsiteX0" fmla="*/ 0 w 7286625"/>
              <a:gd name="connsiteY0" fmla="*/ 0 h 4030896"/>
              <a:gd name="connsiteX1" fmla="*/ 514350 w 7286625"/>
              <a:gd name="connsiteY1" fmla="*/ 19050 h 4030896"/>
              <a:gd name="connsiteX2" fmla="*/ 7286625 w 7286625"/>
              <a:gd name="connsiteY2" fmla="*/ 4019550 h 4030896"/>
              <a:gd name="connsiteX3" fmla="*/ 0 w 7286625"/>
              <a:gd name="connsiteY3" fmla="*/ 0 h 4030896"/>
              <a:gd name="connsiteX0" fmla="*/ 0 w 7286625"/>
              <a:gd name="connsiteY0" fmla="*/ 0 h 4030896"/>
              <a:gd name="connsiteX1" fmla="*/ 514350 w 7286625"/>
              <a:gd name="connsiteY1" fmla="*/ 9525 h 4030896"/>
              <a:gd name="connsiteX2" fmla="*/ 7286625 w 7286625"/>
              <a:gd name="connsiteY2" fmla="*/ 4019550 h 4030896"/>
              <a:gd name="connsiteX3" fmla="*/ 0 w 7286625"/>
              <a:gd name="connsiteY3" fmla="*/ 0 h 4030896"/>
              <a:gd name="connsiteX0" fmla="*/ 0 w 7286625"/>
              <a:gd name="connsiteY0" fmla="*/ 0 h 4026737"/>
              <a:gd name="connsiteX1" fmla="*/ 514350 w 7286625"/>
              <a:gd name="connsiteY1" fmla="*/ 9525 h 4026737"/>
              <a:gd name="connsiteX2" fmla="*/ 7286625 w 7286625"/>
              <a:gd name="connsiteY2" fmla="*/ 4019550 h 4026737"/>
              <a:gd name="connsiteX3" fmla="*/ 0 w 7286625"/>
              <a:gd name="connsiteY3" fmla="*/ 0 h 4026737"/>
              <a:gd name="connsiteX0" fmla="*/ 0 w 7286625"/>
              <a:gd name="connsiteY0" fmla="*/ 0 h 4026569"/>
              <a:gd name="connsiteX1" fmla="*/ 514350 w 7286625"/>
              <a:gd name="connsiteY1" fmla="*/ 9525 h 4026569"/>
              <a:gd name="connsiteX2" fmla="*/ 7286625 w 7286625"/>
              <a:gd name="connsiteY2" fmla="*/ 4019550 h 4026569"/>
              <a:gd name="connsiteX3" fmla="*/ 0 w 7286625"/>
              <a:gd name="connsiteY3" fmla="*/ 0 h 4026569"/>
            </a:gdLst>
            <a:ahLst/>
            <a:cxnLst>
              <a:cxn ang="0">
                <a:pos x="connsiteX0" y="connsiteY0"/>
              </a:cxn>
              <a:cxn ang="0">
                <a:pos x="connsiteX1" y="connsiteY1"/>
              </a:cxn>
              <a:cxn ang="0">
                <a:pos x="connsiteX2" y="connsiteY2"/>
              </a:cxn>
              <a:cxn ang="0">
                <a:pos x="connsiteX3" y="connsiteY3"/>
              </a:cxn>
            </a:cxnLst>
            <a:rect l="l" t="t" r="r" b="b"/>
            <a:pathLst>
              <a:path w="7286625" h="4026569">
                <a:moveTo>
                  <a:pt x="0" y="0"/>
                </a:moveTo>
                <a:lnTo>
                  <a:pt x="514350" y="9525"/>
                </a:lnTo>
                <a:cubicBezTo>
                  <a:pt x="685800" y="1990725"/>
                  <a:pt x="2171700" y="3810000"/>
                  <a:pt x="7286625" y="4019550"/>
                </a:cubicBezTo>
                <a:cubicBezTo>
                  <a:pt x="2543175" y="4156075"/>
                  <a:pt x="304800" y="2282825"/>
                  <a:pt x="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Text Placeholder 9"/>
          <p:cNvSpPr>
            <a:spLocks noGrp="1"/>
          </p:cNvSpPr>
          <p:nvPr>
            <p:ph type="body" sz="quarter" idx="10" hasCustomPrompt="1"/>
          </p:nvPr>
        </p:nvSpPr>
        <p:spPr>
          <a:xfrm>
            <a:off x="467692" y="3003798"/>
            <a:ext cx="3240212" cy="1152129"/>
          </a:xfrm>
          <a:prstGeom prst="rect">
            <a:avLst/>
          </a:prstGeom>
        </p:spPr>
        <p:txBody>
          <a:bodyPr anchor="ctr"/>
          <a:lstStyle>
            <a:lvl1pPr marL="0" indent="0" algn="l">
              <a:lnSpc>
                <a:spcPct val="100000"/>
              </a:lnSpc>
              <a:buNone/>
              <a:defRPr sz="3600" b="1" baseline="0">
                <a:latin typeface="+mj-lt"/>
                <a:cs typeface="Arial" pitchFamily="34" charset="0"/>
              </a:defRPr>
            </a:lvl1pPr>
          </a:lstStyle>
          <a:p>
            <a:pPr lvl="0"/>
            <a:r>
              <a:rPr lang="en-US" altLang="ko-KR" dirty="0">
                <a:ea typeface="맑은 고딕" pitchFamily="50" charset="-127"/>
              </a:rPr>
              <a:t>FREE PPT TEMPLATES</a:t>
            </a:r>
            <a:endParaRPr lang="en-US" altLang="ko-KR" dirty="0"/>
          </a:p>
        </p:txBody>
      </p:sp>
      <p:sp>
        <p:nvSpPr>
          <p:cNvPr id="11" name="Text Placeholder 9"/>
          <p:cNvSpPr>
            <a:spLocks noGrp="1"/>
          </p:cNvSpPr>
          <p:nvPr>
            <p:ph type="body" sz="quarter" idx="11" hasCustomPrompt="1"/>
          </p:nvPr>
        </p:nvSpPr>
        <p:spPr>
          <a:xfrm>
            <a:off x="467544" y="4155926"/>
            <a:ext cx="3240212" cy="504056"/>
          </a:xfrm>
          <a:prstGeom prst="rect">
            <a:avLst/>
          </a:prstGeom>
        </p:spPr>
        <p:txBody>
          <a:bodyPr anchor="ctr"/>
          <a:lstStyle>
            <a:lvl1pPr marL="0" indent="0" algn="l">
              <a:lnSpc>
                <a:spcPct val="100000"/>
              </a:lnSpc>
              <a:buNone/>
              <a:defRPr sz="1400" b="1" baseline="0">
                <a:latin typeface="+mn-lt"/>
                <a:cs typeface="Arial" pitchFamily="34" charset="0"/>
              </a:defRPr>
            </a:lvl1pPr>
          </a:lstStyle>
          <a:p>
            <a:pPr lvl="0"/>
            <a:r>
              <a:rPr lang="en-US" altLang="ko-KR" dirty="0"/>
              <a:t>INSTERT THE TITLE</a:t>
            </a:r>
          </a:p>
          <a:p>
            <a:pPr lvl="0"/>
            <a:r>
              <a:rPr lang="en-US" altLang="ko-KR" dirty="0"/>
              <a:t>OF YOUR PRESENTATION HERE</a:t>
            </a:r>
            <a:endParaRPr lang="ko-KR" altLang="en-US" dirty="0"/>
          </a:p>
        </p:txBody>
      </p:sp>
      <p:sp>
        <p:nvSpPr>
          <p:cNvPr id="2" name="자유형: 도형 1">
            <a:extLst>
              <a:ext uri="{FF2B5EF4-FFF2-40B4-BE49-F238E27FC236}">
                <a16:creationId xmlns="" xmlns:a16="http://schemas.microsoft.com/office/drawing/2014/main" id="{96FFB94C-B84A-46A3-BF10-6C511C2C85D4}"/>
              </a:ext>
            </a:extLst>
          </p:cNvPr>
          <p:cNvSpPr/>
          <p:nvPr userDrawn="1"/>
        </p:nvSpPr>
        <p:spPr>
          <a:xfrm>
            <a:off x="1828799" y="-5100"/>
            <a:ext cx="7286625" cy="4010593"/>
          </a:xfrm>
          <a:custGeom>
            <a:avLst/>
            <a:gdLst>
              <a:gd name="connsiteX0" fmla="*/ 0 w 7296150"/>
              <a:gd name="connsiteY0" fmla="*/ 0 h 4038600"/>
              <a:gd name="connsiteX1" fmla="*/ 523875 w 7296150"/>
              <a:gd name="connsiteY1" fmla="*/ 38100 h 4038600"/>
              <a:gd name="connsiteX2" fmla="*/ 7296150 w 7296150"/>
              <a:gd name="connsiteY2" fmla="*/ 4038600 h 4038600"/>
              <a:gd name="connsiteX3" fmla="*/ 0 w 7296150"/>
              <a:gd name="connsiteY3" fmla="*/ 0 h 4038600"/>
              <a:gd name="connsiteX0" fmla="*/ 0 w 7277100"/>
              <a:gd name="connsiteY0" fmla="*/ 0 h 4000500"/>
              <a:gd name="connsiteX1" fmla="*/ 504825 w 7277100"/>
              <a:gd name="connsiteY1" fmla="*/ 0 h 4000500"/>
              <a:gd name="connsiteX2" fmla="*/ 7277100 w 7277100"/>
              <a:gd name="connsiteY2" fmla="*/ 4000500 h 4000500"/>
              <a:gd name="connsiteX3" fmla="*/ 0 w 7277100"/>
              <a:gd name="connsiteY3" fmla="*/ 0 h 4000500"/>
              <a:gd name="connsiteX0" fmla="*/ 0 w 7286625"/>
              <a:gd name="connsiteY0" fmla="*/ 0 h 4019550"/>
              <a:gd name="connsiteX1" fmla="*/ 514350 w 7286625"/>
              <a:gd name="connsiteY1" fmla="*/ 19050 h 4019550"/>
              <a:gd name="connsiteX2" fmla="*/ 7286625 w 7286625"/>
              <a:gd name="connsiteY2" fmla="*/ 4019550 h 4019550"/>
              <a:gd name="connsiteX3" fmla="*/ 0 w 7286625"/>
              <a:gd name="connsiteY3" fmla="*/ 0 h 4019550"/>
              <a:gd name="connsiteX0" fmla="*/ 0 w 7286625"/>
              <a:gd name="connsiteY0" fmla="*/ 0 h 4019550"/>
              <a:gd name="connsiteX1" fmla="*/ 514350 w 7286625"/>
              <a:gd name="connsiteY1" fmla="*/ 19050 h 4019550"/>
              <a:gd name="connsiteX2" fmla="*/ 7286625 w 7286625"/>
              <a:gd name="connsiteY2" fmla="*/ 4019550 h 4019550"/>
              <a:gd name="connsiteX3" fmla="*/ 0 w 7286625"/>
              <a:gd name="connsiteY3" fmla="*/ 0 h 4019550"/>
              <a:gd name="connsiteX0" fmla="*/ 0 w 7286625"/>
              <a:gd name="connsiteY0" fmla="*/ 0 h 4019550"/>
              <a:gd name="connsiteX1" fmla="*/ 514350 w 7286625"/>
              <a:gd name="connsiteY1" fmla="*/ 19050 h 4019550"/>
              <a:gd name="connsiteX2" fmla="*/ 7286625 w 7286625"/>
              <a:gd name="connsiteY2" fmla="*/ 4019550 h 4019550"/>
              <a:gd name="connsiteX3" fmla="*/ 0 w 7286625"/>
              <a:gd name="connsiteY3" fmla="*/ 0 h 4019550"/>
              <a:gd name="connsiteX0" fmla="*/ 0 w 7286625"/>
              <a:gd name="connsiteY0" fmla="*/ 0 h 4019550"/>
              <a:gd name="connsiteX1" fmla="*/ 514350 w 7286625"/>
              <a:gd name="connsiteY1" fmla="*/ 19050 h 4019550"/>
              <a:gd name="connsiteX2" fmla="*/ 7286625 w 7286625"/>
              <a:gd name="connsiteY2" fmla="*/ 4019550 h 4019550"/>
              <a:gd name="connsiteX3" fmla="*/ 0 w 7286625"/>
              <a:gd name="connsiteY3" fmla="*/ 0 h 4019550"/>
              <a:gd name="connsiteX0" fmla="*/ 0 w 7286625"/>
              <a:gd name="connsiteY0" fmla="*/ 0 h 4019550"/>
              <a:gd name="connsiteX1" fmla="*/ 514350 w 7286625"/>
              <a:gd name="connsiteY1" fmla="*/ 19050 h 4019550"/>
              <a:gd name="connsiteX2" fmla="*/ 7286625 w 7286625"/>
              <a:gd name="connsiteY2" fmla="*/ 4019550 h 4019550"/>
              <a:gd name="connsiteX3" fmla="*/ 0 w 7286625"/>
              <a:gd name="connsiteY3" fmla="*/ 0 h 4019550"/>
              <a:gd name="connsiteX0" fmla="*/ 0 w 7286625"/>
              <a:gd name="connsiteY0" fmla="*/ 0 h 4019550"/>
              <a:gd name="connsiteX1" fmla="*/ 514350 w 7286625"/>
              <a:gd name="connsiteY1" fmla="*/ 19050 h 4019550"/>
              <a:gd name="connsiteX2" fmla="*/ 7286625 w 7286625"/>
              <a:gd name="connsiteY2" fmla="*/ 4019550 h 4019550"/>
              <a:gd name="connsiteX3" fmla="*/ 0 w 7286625"/>
              <a:gd name="connsiteY3" fmla="*/ 0 h 4019550"/>
              <a:gd name="connsiteX0" fmla="*/ 0 w 7286625"/>
              <a:gd name="connsiteY0" fmla="*/ 0 h 4019550"/>
              <a:gd name="connsiteX1" fmla="*/ 514350 w 7286625"/>
              <a:gd name="connsiteY1" fmla="*/ 19050 h 4019550"/>
              <a:gd name="connsiteX2" fmla="*/ 7286625 w 7286625"/>
              <a:gd name="connsiteY2" fmla="*/ 4019550 h 4019550"/>
              <a:gd name="connsiteX3" fmla="*/ 0 w 7286625"/>
              <a:gd name="connsiteY3" fmla="*/ 0 h 4019550"/>
              <a:gd name="connsiteX0" fmla="*/ 0 w 7286625"/>
              <a:gd name="connsiteY0" fmla="*/ 0 h 4019550"/>
              <a:gd name="connsiteX1" fmla="*/ 514350 w 7286625"/>
              <a:gd name="connsiteY1" fmla="*/ 19050 h 4019550"/>
              <a:gd name="connsiteX2" fmla="*/ 7286625 w 7286625"/>
              <a:gd name="connsiteY2" fmla="*/ 4019550 h 4019550"/>
              <a:gd name="connsiteX3" fmla="*/ 0 w 7286625"/>
              <a:gd name="connsiteY3" fmla="*/ 0 h 4019550"/>
              <a:gd name="connsiteX0" fmla="*/ 0 w 7286625"/>
              <a:gd name="connsiteY0" fmla="*/ 0 h 4019550"/>
              <a:gd name="connsiteX1" fmla="*/ 514350 w 7286625"/>
              <a:gd name="connsiteY1" fmla="*/ 19050 h 4019550"/>
              <a:gd name="connsiteX2" fmla="*/ 7286625 w 7286625"/>
              <a:gd name="connsiteY2" fmla="*/ 4019550 h 4019550"/>
              <a:gd name="connsiteX3" fmla="*/ 0 w 7286625"/>
              <a:gd name="connsiteY3" fmla="*/ 0 h 4019550"/>
              <a:gd name="connsiteX0" fmla="*/ 0 w 7286625"/>
              <a:gd name="connsiteY0" fmla="*/ 0 h 4019550"/>
              <a:gd name="connsiteX1" fmla="*/ 514350 w 7286625"/>
              <a:gd name="connsiteY1" fmla="*/ 19050 h 4019550"/>
              <a:gd name="connsiteX2" fmla="*/ 7286625 w 7286625"/>
              <a:gd name="connsiteY2" fmla="*/ 4019550 h 4019550"/>
              <a:gd name="connsiteX3" fmla="*/ 0 w 7286625"/>
              <a:gd name="connsiteY3" fmla="*/ 0 h 4019550"/>
              <a:gd name="connsiteX0" fmla="*/ 0 w 7286625"/>
              <a:gd name="connsiteY0" fmla="*/ 0 h 4019550"/>
              <a:gd name="connsiteX1" fmla="*/ 514350 w 7286625"/>
              <a:gd name="connsiteY1" fmla="*/ 19050 h 4019550"/>
              <a:gd name="connsiteX2" fmla="*/ 7286625 w 7286625"/>
              <a:gd name="connsiteY2" fmla="*/ 4019550 h 4019550"/>
              <a:gd name="connsiteX3" fmla="*/ 0 w 7286625"/>
              <a:gd name="connsiteY3" fmla="*/ 0 h 4019550"/>
              <a:gd name="connsiteX0" fmla="*/ 0 w 7286625"/>
              <a:gd name="connsiteY0" fmla="*/ 0 h 4019550"/>
              <a:gd name="connsiteX1" fmla="*/ 514350 w 7286625"/>
              <a:gd name="connsiteY1" fmla="*/ 19050 h 4019550"/>
              <a:gd name="connsiteX2" fmla="*/ 7286625 w 7286625"/>
              <a:gd name="connsiteY2" fmla="*/ 4019550 h 4019550"/>
              <a:gd name="connsiteX3" fmla="*/ 0 w 7286625"/>
              <a:gd name="connsiteY3" fmla="*/ 0 h 4019550"/>
              <a:gd name="connsiteX0" fmla="*/ 0 w 7286625"/>
              <a:gd name="connsiteY0" fmla="*/ 0 h 4019550"/>
              <a:gd name="connsiteX1" fmla="*/ 514350 w 7286625"/>
              <a:gd name="connsiteY1" fmla="*/ 19050 h 4019550"/>
              <a:gd name="connsiteX2" fmla="*/ 7286625 w 7286625"/>
              <a:gd name="connsiteY2" fmla="*/ 4019550 h 4019550"/>
              <a:gd name="connsiteX3" fmla="*/ 0 w 7286625"/>
              <a:gd name="connsiteY3" fmla="*/ 0 h 4019550"/>
              <a:gd name="connsiteX0" fmla="*/ 0 w 7286625"/>
              <a:gd name="connsiteY0" fmla="*/ 0 h 4026053"/>
              <a:gd name="connsiteX1" fmla="*/ 514350 w 7286625"/>
              <a:gd name="connsiteY1" fmla="*/ 19050 h 4026053"/>
              <a:gd name="connsiteX2" fmla="*/ 7286625 w 7286625"/>
              <a:gd name="connsiteY2" fmla="*/ 4019550 h 4026053"/>
              <a:gd name="connsiteX3" fmla="*/ 0 w 7286625"/>
              <a:gd name="connsiteY3" fmla="*/ 0 h 4026053"/>
              <a:gd name="connsiteX0" fmla="*/ 0 w 7286625"/>
              <a:gd name="connsiteY0" fmla="*/ 0 h 4029856"/>
              <a:gd name="connsiteX1" fmla="*/ 514350 w 7286625"/>
              <a:gd name="connsiteY1" fmla="*/ 19050 h 4029856"/>
              <a:gd name="connsiteX2" fmla="*/ 7286625 w 7286625"/>
              <a:gd name="connsiteY2" fmla="*/ 4019550 h 4029856"/>
              <a:gd name="connsiteX3" fmla="*/ 0 w 7286625"/>
              <a:gd name="connsiteY3" fmla="*/ 0 h 4029856"/>
              <a:gd name="connsiteX0" fmla="*/ 0 w 7286625"/>
              <a:gd name="connsiteY0" fmla="*/ 0 h 4029856"/>
              <a:gd name="connsiteX1" fmla="*/ 514350 w 7286625"/>
              <a:gd name="connsiteY1" fmla="*/ 19050 h 4029856"/>
              <a:gd name="connsiteX2" fmla="*/ 7286625 w 7286625"/>
              <a:gd name="connsiteY2" fmla="*/ 4019550 h 4029856"/>
              <a:gd name="connsiteX3" fmla="*/ 0 w 7286625"/>
              <a:gd name="connsiteY3" fmla="*/ 0 h 4029856"/>
              <a:gd name="connsiteX0" fmla="*/ 0 w 7286625"/>
              <a:gd name="connsiteY0" fmla="*/ 0 h 4029856"/>
              <a:gd name="connsiteX1" fmla="*/ 514350 w 7286625"/>
              <a:gd name="connsiteY1" fmla="*/ 19050 h 4029856"/>
              <a:gd name="connsiteX2" fmla="*/ 7286625 w 7286625"/>
              <a:gd name="connsiteY2" fmla="*/ 4019550 h 4029856"/>
              <a:gd name="connsiteX3" fmla="*/ 0 w 7286625"/>
              <a:gd name="connsiteY3" fmla="*/ 0 h 4029856"/>
              <a:gd name="connsiteX0" fmla="*/ 0 w 7286625"/>
              <a:gd name="connsiteY0" fmla="*/ 0 h 4029286"/>
              <a:gd name="connsiteX1" fmla="*/ 514350 w 7286625"/>
              <a:gd name="connsiteY1" fmla="*/ 19050 h 4029286"/>
              <a:gd name="connsiteX2" fmla="*/ 7286625 w 7286625"/>
              <a:gd name="connsiteY2" fmla="*/ 4019550 h 4029286"/>
              <a:gd name="connsiteX3" fmla="*/ 0 w 7286625"/>
              <a:gd name="connsiteY3" fmla="*/ 0 h 4029286"/>
              <a:gd name="connsiteX0" fmla="*/ 0 w 7286625"/>
              <a:gd name="connsiteY0" fmla="*/ 0 h 4030399"/>
              <a:gd name="connsiteX1" fmla="*/ 514350 w 7286625"/>
              <a:gd name="connsiteY1" fmla="*/ 19050 h 4030399"/>
              <a:gd name="connsiteX2" fmla="*/ 7286625 w 7286625"/>
              <a:gd name="connsiteY2" fmla="*/ 4019550 h 4030399"/>
              <a:gd name="connsiteX3" fmla="*/ 0 w 7286625"/>
              <a:gd name="connsiteY3" fmla="*/ 0 h 4030399"/>
              <a:gd name="connsiteX0" fmla="*/ 0 w 7286625"/>
              <a:gd name="connsiteY0" fmla="*/ 0 h 4030447"/>
              <a:gd name="connsiteX1" fmla="*/ 514350 w 7286625"/>
              <a:gd name="connsiteY1" fmla="*/ 19050 h 4030447"/>
              <a:gd name="connsiteX2" fmla="*/ 7286625 w 7286625"/>
              <a:gd name="connsiteY2" fmla="*/ 4019550 h 4030447"/>
              <a:gd name="connsiteX3" fmla="*/ 0 w 7286625"/>
              <a:gd name="connsiteY3" fmla="*/ 0 h 4030447"/>
              <a:gd name="connsiteX0" fmla="*/ 0 w 7286625"/>
              <a:gd name="connsiteY0" fmla="*/ 0 h 4030896"/>
              <a:gd name="connsiteX1" fmla="*/ 514350 w 7286625"/>
              <a:gd name="connsiteY1" fmla="*/ 19050 h 4030896"/>
              <a:gd name="connsiteX2" fmla="*/ 7286625 w 7286625"/>
              <a:gd name="connsiteY2" fmla="*/ 4019550 h 4030896"/>
              <a:gd name="connsiteX3" fmla="*/ 0 w 7286625"/>
              <a:gd name="connsiteY3" fmla="*/ 0 h 4030896"/>
              <a:gd name="connsiteX0" fmla="*/ 0 w 7286625"/>
              <a:gd name="connsiteY0" fmla="*/ 0 h 4030896"/>
              <a:gd name="connsiteX1" fmla="*/ 514350 w 7286625"/>
              <a:gd name="connsiteY1" fmla="*/ 9525 h 4030896"/>
              <a:gd name="connsiteX2" fmla="*/ 7286625 w 7286625"/>
              <a:gd name="connsiteY2" fmla="*/ 4019550 h 4030896"/>
              <a:gd name="connsiteX3" fmla="*/ 0 w 7286625"/>
              <a:gd name="connsiteY3" fmla="*/ 0 h 4030896"/>
              <a:gd name="connsiteX0" fmla="*/ 0 w 7286625"/>
              <a:gd name="connsiteY0" fmla="*/ 0 h 4026737"/>
              <a:gd name="connsiteX1" fmla="*/ 514350 w 7286625"/>
              <a:gd name="connsiteY1" fmla="*/ 9525 h 4026737"/>
              <a:gd name="connsiteX2" fmla="*/ 7286625 w 7286625"/>
              <a:gd name="connsiteY2" fmla="*/ 4019550 h 4026737"/>
              <a:gd name="connsiteX3" fmla="*/ 0 w 7286625"/>
              <a:gd name="connsiteY3" fmla="*/ 0 h 4026737"/>
              <a:gd name="connsiteX0" fmla="*/ 0 w 7286625"/>
              <a:gd name="connsiteY0" fmla="*/ 0 h 4026569"/>
              <a:gd name="connsiteX1" fmla="*/ 514350 w 7286625"/>
              <a:gd name="connsiteY1" fmla="*/ 9525 h 4026569"/>
              <a:gd name="connsiteX2" fmla="*/ 7286625 w 7286625"/>
              <a:gd name="connsiteY2" fmla="*/ 4019550 h 4026569"/>
              <a:gd name="connsiteX3" fmla="*/ 0 w 7286625"/>
              <a:gd name="connsiteY3" fmla="*/ 0 h 4026569"/>
              <a:gd name="connsiteX0" fmla="*/ 0 w 7286625"/>
              <a:gd name="connsiteY0" fmla="*/ 0 h 4007586"/>
              <a:gd name="connsiteX1" fmla="*/ 514350 w 7286625"/>
              <a:gd name="connsiteY1" fmla="*/ 9525 h 4007586"/>
              <a:gd name="connsiteX2" fmla="*/ 7286625 w 7286625"/>
              <a:gd name="connsiteY2" fmla="*/ 4000500 h 4007586"/>
              <a:gd name="connsiteX3" fmla="*/ 0 w 7286625"/>
              <a:gd name="connsiteY3" fmla="*/ 0 h 4007586"/>
              <a:gd name="connsiteX0" fmla="*/ 0 w 7286625"/>
              <a:gd name="connsiteY0" fmla="*/ 0 h 4011694"/>
              <a:gd name="connsiteX1" fmla="*/ 514350 w 7286625"/>
              <a:gd name="connsiteY1" fmla="*/ 9525 h 4011694"/>
              <a:gd name="connsiteX2" fmla="*/ 7286625 w 7286625"/>
              <a:gd name="connsiteY2" fmla="*/ 4000500 h 4011694"/>
              <a:gd name="connsiteX3" fmla="*/ 0 w 7286625"/>
              <a:gd name="connsiteY3" fmla="*/ 0 h 4011694"/>
              <a:gd name="connsiteX0" fmla="*/ 0 w 7286625"/>
              <a:gd name="connsiteY0" fmla="*/ 0 h 4010593"/>
              <a:gd name="connsiteX1" fmla="*/ 514350 w 7286625"/>
              <a:gd name="connsiteY1" fmla="*/ 9525 h 4010593"/>
              <a:gd name="connsiteX2" fmla="*/ 7286625 w 7286625"/>
              <a:gd name="connsiteY2" fmla="*/ 4000500 h 4010593"/>
              <a:gd name="connsiteX3" fmla="*/ 0 w 7286625"/>
              <a:gd name="connsiteY3" fmla="*/ 0 h 4010593"/>
            </a:gdLst>
            <a:ahLst/>
            <a:cxnLst>
              <a:cxn ang="0">
                <a:pos x="connsiteX0" y="connsiteY0"/>
              </a:cxn>
              <a:cxn ang="0">
                <a:pos x="connsiteX1" y="connsiteY1"/>
              </a:cxn>
              <a:cxn ang="0">
                <a:pos x="connsiteX2" y="connsiteY2"/>
              </a:cxn>
              <a:cxn ang="0">
                <a:pos x="connsiteX3" y="connsiteY3"/>
              </a:cxn>
            </a:cxnLst>
            <a:rect l="l" t="t" r="r" b="b"/>
            <a:pathLst>
              <a:path w="7286625" h="4010593">
                <a:moveTo>
                  <a:pt x="0" y="0"/>
                </a:moveTo>
                <a:lnTo>
                  <a:pt x="514350" y="9525"/>
                </a:lnTo>
                <a:cubicBezTo>
                  <a:pt x="685800" y="1990725"/>
                  <a:pt x="2171700" y="3790950"/>
                  <a:pt x="7286625" y="4000500"/>
                </a:cubicBezTo>
                <a:cubicBezTo>
                  <a:pt x="2562225" y="4165600"/>
                  <a:pt x="304800" y="2282825"/>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자유형: 도형 2">
            <a:extLst>
              <a:ext uri="{FF2B5EF4-FFF2-40B4-BE49-F238E27FC236}">
                <a16:creationId xmlns="" xmlns:a16="http://schemas.microsoft.com/office/drawing/2014/main" id="{D7620DE0-0A98-4621-A31C-3F83C507D1C1}"/>
              </a:ext>
            </a:extLst>
          </p:cNvPr>
          <p:cNvSpPr/>
          <p:nvPr userDrawn="1"/>
        </p:nvSpPr>
        <p:spPr>
          <a:xfrm>
            <a:off x="1717249" y="349877"/>
            <a:ext cx="7241060" cy="3745325"/>
          </a:xfrm>
          <a:custGeom>
            <a:avLst/>
            <a:gdLst>
              <a:gd name="connsiteX0" fmla="*/ 0 w 7239000"/>
              <a:gd name="connsiteY0" fmla="*/ 0 h 3733800"/>
              <a:gd name="connsiteX1" fmla="*/ 2047875 w 7239000"/>
              <a:gd name="connsiteY1" fmla="*/ 3486150 h 3733800"/>
              <a:gd name="connsiteX2" fmla="*/ 7239000 w 7239000"/>
              <a:gd name="connsiteY2" fmla="*/ 3733800 h 3733800"/>
              <a:gd name="connsiteX3" fmla="*/ 0 w 7239000"/>
              <a:gd name="connsiteY3" fmla="*/ 0 h 3733800"/>
              <a:gd name="connsiteX0" fmla="*/ 0 w 7239000"/>
              <a:gd name="connsiteY0" fmla="*/ 0 h 3733800"/>
              <a:gd name="connsiteX1" fmla="*/ 2047875 w 7239000"/>
              <a:gd name="connsiteY1" fmla="*/ 3486150 h 3733800"/>
              <a:gd name="connsiteX2" fmla="*/ 7239000 w 7239000"/>
              <a:gd name="connsiteY2" fmla="*/ 3733800 h 3733800"/>
              <a:gd name="connsiteX3" fmla="*/ 0 w 7239000"/>
              <a:gd name="connsiteY3" fmla="*/ 0 h 3733800"/>
              <a:gd name="connsiteX0" fmla="*/ 0 w 7239000"/>
              <a:gd name="connsiteY0" fmla="*/ 0 h 3917737"/>
              <a:gd name="connsiteX1" fmla="*/ 2047875 w 7239000"/>
              <a:gd name="connsiteY1" fmla="*/ 3486150 h 3917737"/>
              <a:gd name="connsiteX2" fmla="*/ 7239000 w 7239000"/>
              <a:gd name="connsiteY2" fmla="*/ 3733800 h 3917737"/>
              <a:gd name="connsiteX3" fmla="*/ 0 w 7239000"/>
              <a:gd name="connsiteY3" fmla="*/ 0 h 3917737"/>
              <a:gd name="connsiteX0" fmla="*/ 0 w 7239000"/>
              <a:gd name="connsiteY0" fmla="*/ 0 h 3917737"/>
              <a:gd name="connsiteX1" fmla="*/ 2047875 w 7239000"/>
              <a:gd name="connsiteY1" fmla="*/ 3486150 h 3917737"/>
              <a:gd name="connsiteX2" fmla="*/ 7239000 w 7239000"/>
              <a:gd name="connsiteY2" fmla="*/ 3733800 h 3917737"/>
              <a:gd name="connsiteX3" fmla="*/ 0 w 7239000"/>
              <a:gd name="connsiteY3" fmla="*/ 0 h 3917737"/>
              <a:gd name="connsiteX0" fmla="*/ 0 w 7239000"/>
              <a:gd name="connsiteY0" fmla="*/ 0 h 3733800"/>
              <a:gd name="connsiteX1" fmla="*/ 7239000 w 7239000"/>
              <a:gd name="connsiteY1" fmla="*/ 3733800 h 3733800"/>
              <a:gd name="connsiteX2" fmla="*/ 0 w 7239000"/>
              <a:gd name="connsiteY2" fmla="*/ 0 h 3733800"/>
              <a:gd name="connsiteX0" fmla="*/ 0 w 7239000"/>
              <a:gd name="connsiteY0" fmla="*/ 0 h 3733800"/>
              <a:gd name="connsiteX1" fmla="*/ 7239000 w 7239000"/>
              <a:gd name="connsiteY1" fmla="*/ 3733800 h 3733800"/>
              <a:gd name="connsiteX2" fmla="*/ 0 w 7239000"/>
              <a:gd name="connsiteY2" fmla="*/ 0 h 3733800"/>
              <a:gd name="connsiteX0" fmla="*/ 0 w 7239000"/>
              <a:gd name="connsiteY0" fmla="*/ 0 h 3733800"/>
              <a:gd name="connsiteX1" fmla="*/ 7239000 w 7239000"/>
              <a:gd name="connsiteY1" fmla="*/ 3733800 h 3733800"/>
              <a:gd name="connsiteX2" fmla="*/ 0 w 7239000"/>
              <a:gd name="connsiteY2" fmla="*/ 0 h 3733800"/>
              <a:gd name="connsiteX0" fmla="*/ 0 w 7239000"/>
              <a:gd name="connsiteY0" fmla="*/ 0 h 3733800"/>
              <a:gd name="connsiteX1" fmla="*/ 7239000 w 7239000"/>
              <a:gd name="connsiteY1" fmla="*/ 3733800 h 3733800"/>
              <a:gd name="connsiteX2" fmla="*/ 0 w 7239000"/>
              <a:gd name="connsiteY2" fmla="*/ 0 h 3733800"/>
              <a:gd name="connsiteX0" fmla="*/ 0 w 7239000"/>
              <a:gd name="connsiteY0" fmla="*/ 0 h 3739418"/>
              <a:gd name="connsiteX1" fmla="*/ 7239000 w 7239000"/>
              <a:gd name="connsiteY1" fmla="*/ 3733800 h 3739418"/>
              <a:gd name="connsiteX2" fmla="*/ 0 w 7239000"/>
              <a:gd name="connsiteY2" fmla="*/ 0 h 3739418"/>
              <a:gd name="connsiteX0" fmla="*/ 0 w 7239000"/>
              <a:gd name="connsiteY0" fmla="*/ 0 h 3741985"/>
              <a:gd name="connsiteX1" fmla="*/ 7239000 w 7239000"/>
              <a:gd name="connsiteY1" fmla="*/ 3733800 h 3741985"/>
              <a:gd name="connsiteX2" fmla="*/ 0 w 7239000"/>
              <a:gd name="connsiteY2" fmla="*/ 0 h 3741985"/>
              <a:gd name="connsiteX0" fmla="*/ 0 w 7239000"/>
              <a:gd name="connsiteY0" fmla="*/ 0 h 3744767"/>
              <a:gd name="connsiteX1" fmla="*/ 7239000 w 7239000"/>
              <a:gd name="connsiteY1" fmla="*/ 3733800 h 3744767"/>
              <a:gd name="connsiteX2" fmla="*/ 0 w 7239000"/>
              <a:gd name="connsiteY2" fmla="*/ 0 h 3744767"/>
              <a:gd name="connsiteX0" fmla="*/ 0 w 7172325"/>
              <a:gd name="connsiteY0" fmla="*/ 0 h 3716342"/>
              <a:gd name="connsiteX1" fmla="*/ 7172325 w 7172325"/>
              <a:gd name="connsiteY1" fmla="*/ 3705225 h 3716342"/>
              <a:gd name="connsiteX2" fmla="*/ 0 w 7172325"/>
              <a:gd name="connsiteY2" fmla="*/ 0 h 3716342"/>
              <a:gd name="connsiteX0" fmla="*/ 0 w 7172325"/>
              <a:gd name="connsiteY0" fmla="*/ 0 h 3716342"/>
              <a:gd name="connsiteX1" fmla="*/ 7172325 w 7172325"/>
              <a:gd name="connsiteY1" fmla="*/ 3705225 h 3716342"/>
              <a:gd name="connsiteX2" fmla="*/ 0 w 7172325"/>
              <a:gd name="connsiteY2" fmla="*/ 0 h 3716342"/>
              <a:gd name="connsiteX0" fmla="*/ 0 w 7172325"/>
              <a:gd name="connsiteY0" fmla="*/ 0 h 3716342"/>
              <a:gd name="connsiteX1" fmla="*/ 7172325 w 7172325"/>
              <a:gd name="connsiteY1" fmla="*/ 3705225 h 3716342"/>
              <a:gd name="connsiteX2" fmla="*/ 0 w 7172325"/>
              <a:gd name="connsiteY2" fmla="*/ 0 h 3716342"/>
              <a:gd name="connsiteX0" fmla="*/ 0 w 7172325"/>
              <a:gd name="connsiteY0" fmla="*/ 0 h 3995335"/>
              <a:gd name="connsiteX1" fmla="*/ 7172325 w 7172325"/>
              <a:gd name="connsiteY1" fmla="*/ 3705225 h 3995335"/>
              <a:gd name="connsiteX2" fmla="*/ 0 w 7172325"/>
              <a:gd name="connsiteY2" fmla="*/ 0 h 3995335"/>
              <a:gd name="connsiteX0" fmla="*/ 0 w 7172325"/>
              <a:gd name="connsiteY0" fmla="*/ 0 h 3995335"/>
              <a:gd name="connsiteX1" fmla="*/ 7172325 w 7172325"/>
              <a:gd name="connsiteY1" fmla="*/ 3705225 h 3995335"/>
              <a:gd name="connsiteX2" fmla="*/ 0 w 7172325"/>
              <a:gd name="connsiteY2" fmla="*/ 0 h 3995335"/>
              <a:gd name="connsiteX0" fmla="*/ 0 w 7172325"/>
              <a:gd name="connsiteY0" fmla="*/ 0 h 3927313"/>
              <a:gd name="connsiteX1" fmla="*/ 7172325 w 7172325"/>
              <a:gd name="connsiteY1" fmla="*/ 3705225 h 3927313"/>
              <a:gd name="connsiteX2" fmla="*/ 0 w 7172325"/>
              <a:gd name="connsiteY2" fmla="*/ 0 h 3927313"/>
              <a:gd name="connsiteX0" fmla="*/ 0 w 7172325"/>
              <a:gd name="connsiteY0" fmla="*/ 0 h 3705225"/>
              <a:gd name="connsiteX1" fmla="*/ 7172325 w 7172325"/>
              <a:gd name="connsiteY1" fmla="*/ 3705225 h 3705225"/>
              <a:gd name="connsiteX2" fmla="*/ 0 w 7172325"/>
              <a:gd name="connsiteY2" fmla="*/ 0 h 3705225"/>
              <a:gd name="connsiteX0" fmla="*/ 0 w 7172325"/>
              <a:gd name="connsiteY0" fmla="*/ 0 h 3975065"/>
              <a:gd name="connsiteX1" fmla="*/ 7172325 w 7172325"/>
              <a:gd name="connsiteY1" fmla="*/ 3705225 h 3975065"/>
              <a:gd name="connsiteX2" fmla="*/ 0 w 7172325"/>
              <a:gd name="connsiteY2" fmla="*/ 0 h 3975065"/>
              <a:gd name="connsiteX0" fmla="*/ 2763 w 7175088"/>
              <a:gd name="connsiteY0" fmla="*/ 0 h 3909670"/>
              <a:gd name="connsiteX1" fmla="*/ 7175088 w 7175088"/>
              <a:gd name="connsiteY1" fmla="*/ 3705225 h 3909670"/>
              <a:gd name="connsiteX2" fmla="*/ 2763 w 7175088"/>
              <a:gd name="connsiteY2" fmla="*/ 0 h 3909670"/>
              <a:gd name="connsiteX0" fmla="*/ 2763 w 7175088"/>
              <a:gd name="connsiteY0" fmla="*/ 0 h 3909670"/>
              <a:gd name="connsiteX1" fmla="*/ 7175088 w 7175088"/>
              <a:gd name="connsiteY1" fmla="*/ 3705225 h 3909670"/>
              <a:gd name="connsiteX2" fmla="*/ 2763 w 7175088"/>
              <a:gd name="connsiteY2" fmla="*/ 0 h 3909670"/>
              <a:gd name="connsiteX0" fmla="*/ 2763 w 7175088"/>
              <a:gd name="connsiteY0" fmla="*/ 0 h 3909670"/>
              <a:gd name="connsiteX1" fmla="*/ 7175088 w 7175088"/>
              <a:gd name="connsiteY1" fmla="*/ 3705225 h 3909670"/>
              <a:gd name="connsiteX2" fmla="*/ 2763 w 7175088"/>
              <a:gd name="connsiteY2" fmla="*/ 0 h 3909670"/>
              <a:gd name="connsiteX0" fmla="*/ 2763 w 7175088"/>
              <a:gd name="connsiteY0" fmla="*/ 0 h 3909670"/>
              <a:gd name="connsiteX1" fmla="*/ 7175088 w 7175088"/>
              <a:gd name="connsiteY1" fmla="*/ 3705225 h 3909670"/>
              <a:gd name="connsiteX2" fmla="*/ 2763 w 7175088"/>
              <a:gd name="connsiteY2" fmla="*/ 0 h 3909670"/>
              <a:gd name="connsiteX0" fmla="*/ 2763 w 7175088"/>
              <a:gd name="connsiteY0" fmla="*/ 0 h 3909670"/>
              <a:gd name="connsiteX1" fmla="*/ 7175088 w 7175088"/>
              <a:gd name="connsiteY1" fmla="*/ 3705225 h 3909670"/>
              <a:gd name="connsiteX2" fmla="*/ 2763 w 7175088"/>
              <a:gd name="connsiteY2" fmla="*/ 0 h 3909670"/>
              <a:gd name="connsiteX0" fmla="*/ 2763 w 7175088"/>
              <a:gd name="connsiteY0" fmla="*/ 0 h 3909670"/>
              <a:gd name="connsiteX1" fmla="*/ 7175088 w 7175088"/>
              <a:gd name="connsiteY1" fmla="*/ 3705225 h 3909670"/>
              <a:gd name="connsiteX2" fmla="*/ 2763 w 7175088"/>
              <a:gd name="connsiteY2" fmla="*/ 0 h 3909670"/>
              <a:gd name="connsiteX0" fmla="*/ 0 w 7172325"/>
              <a:gd name="connsiteY0" fmla="*/ 0 h 3892257"/>
              <a:gd name="connsiteX1" fmla="*/ 7172325 w 7172325"/>
              <a:gd name="connsiteY1" fmla="*/ 3705225 h 3892257"/>
              <a:gd name="connsiteX2" fmla="*/ 0 w 7172325"/>
              <a:gd name="connsiteY2" fmla="*/ 0 h 3892257"/>
              <a:gd name="connsiteX0" fmla="*/ 0 w 7172325"/>
              <a:gd name="connsiteY0" fmla="*/ 0 h 3713751"/>
              <a:gd name="connsiteX1" fmla="*/ 7172325 w 7172325"/>
              <a:gd name="connsiteY1" fmla="*/ 3705225 h 3713751"/>
              <a:gd name="connsiteX2" fmla="*/ 0 w 7172325"/>
              <a:gd name="connsiteY2" fmla="*/ 0 h 3713751"/>
              <a:gd name="connsiteX0" fmla="*/ 0 w 7172325"/>
              <a:gd name="connsiteY0" fmla="*/ 0 h 3719098"/>
              <a:gd name="connsiteX1" fmla="*/ 7172325 w 7172325"/>
              <a:gd name="connsiteY1" fmla="*/ 3705225 h 3719098"/>
              <a:gd name="connsiteX2" fmla="*/ 0 w 7172325"/>
              <a:gd name="connsiteY2" fmla="*/ 0 h 3719098"/>
              <a:gd name="connsiteX0" fmla="*/ 0 w 7172325"/>
              <a:gd name="connsiteY0" fmla="*/ 0 h 3718478"/>
              <a:gd name="connsiteX1" fmla="*/ 7172325 w 7172325"/>
              <a:gd name="connsiteY1" fmla="*/ 3705225 h 3718478"/>
              <a:gd name="connsiteX2" fmla="*/ 0 w 7172325"/>
              <a:gd name="connsiteY2" fmla="*/ 0 h 3718478"/>
              <a:gd name="connsiteX0" fmla="*/ 0 w 7172325"/>
              <a:gd name="connsiteY0" fmla="*/ 0 h 3718478"/>
              <a:gd name="connsiteX1" fmla="*/ 7172325 w 7172325"/>
              <a:gd name="connsiteY1" fmla="*/ 3705225 h 3718478"/>
              <a:gd name="connsiteX2" fmla="*/ 0 w 7172325"/>
              <a:gd name="connsiteY2" fmla="*/ 0 h 3718478"/>
              <a:gd name="connsiteX0" fmla="*/ 0 w 7172325"/>
              <a:gd name="connsiteY0" fmla="*/ 0 h 3718478"/>
              <a:gd name="connsiteX1" fmla="*/ 7172325 w 7172325"/>
              <a:gd name="connsiteY1" fmla="*/ 3705225 h 3718478"/>
              <a:gd name="connsiteX2" fmla="*/ 0 w 7172325"/>
              <a:gd name="connsiteY2" fmla="*/ 0 h 3718478"/>
              <a:gd name="connsiteX0" fmla="*/ 0 w 7172325"/>
              <a:gd name="connsiteY0" fmla="*/ 0 h 3728733"/>
              <a:gd name="connsiteX1" fmla="*/ 7172325 w 7172325"/>
              <a:gd name="connsiteY1" fmla="*/ 3705225 h 3728733"/>
              <a:gd name="connsiteX2" fmla="*/ 0 w 7172325"/>
              <a:gd name="connsiteY2" fmla="*/ 0 h 3728733"/>
              <a:gd name="connsiteX0" fmla="*/ 0 w 7172325"/>
              <a:gd name="connsiteY0" fmla="*/ 0 h 3722357"/>
              <a:gd name="connsiteX1" fmla="*/ 7172325 w 7172325"/>
              <a:gd name="connsiteY1" fmla="*/ 3705225 h 3722357"/>
              <a:gd name="connsiteX2" fmla="*/ 0 w 7172325"/>
              <a:gd name="connsiteY2" fmla="*/ 0 h 3722357"/>
              <a:gd name="connsiteX0" fmla="*/ 0 w 7162598"/>
              <a:gd name="connsiteY0" fmla="*/ 0 h 3722357"/>
              <a:gd name="connsiteX1" fmla="*/ 7162598 w 7162598"/>
              <a:gd name="connsiteY1" fmla="*/ 3705225 h 3722357"/>
              <a:gd name="connsiteX2" fmla="*/ 0 w 7162598"/>
              <a:gd name="connsiteY2" fmla="*/ 0 h 3722357"/>
              <a:gd name="connsiteX0" fmla="*/ 0 w 7162598"/>
              <a:gd name="connsiteY0" fmla="*/ 0 h 3718466"/>
              <a:gd name="connsiteX1" fmla="*/ 7162598 w 7162598"/>
              <a:gd name="connsiteY1" fmla="*/ 3705225 h 3718466"/>
              <a:gd name="connsiteX2" fmla="*/ 0 w 7162598"/>
              <a:gd name="connsiteY2" fmla="*/ 0 h 3718466"/>
              <a:gd name="connsiteX0" fmla="*/ 0 w 7162598"/>
              <a:gd name="connsiteY0" fmla="*/ 0 h 3718466"/>
              <a:gd name="connsiteX1" fmla="*/ 7162598 w 7162598"/>
              <a:gd name="connsiteY1" fmla="*/ 3705225 h 3718466"/>
              <a:gd name="connsiteX2" fmla="*/ 0 w 7162598"/>
              <a:gd name="connsiteY2" fmla="*/ 0 h 3718466"/>
              <a:gd name="connsiteX0" fmla="*/ 0 w 7162598"/>
              <a:gd name="connsiteY0" fmla="*/ 0 h 3718466"/>
              <a:gd name="connsiteX1" fmla="*/ 7162598 w 7162598"/>
              <a:gd name="connsiteY1" fmla="*/ 3705225 h 3718466"/>
              <a:gd name="connsiteX2" fmla="*/ 0 w 7162598"/>
              <a:gd name="connsiteY2" fmla="*/ 0 h 3718466"/>
              <a:gd name="connsiteX0" fmla="*/ 0 w 7162598"/>
              <a:gd name="connsiteY0" fmla="*/ 0 h 3738182"/>
              <a:gd name="connsiteX1" fmla="*/ 7162598 w 7162598"/>
              <a:gd name="connsiteY1" fmla="*/ 3705225 h 3738182"/>
              <a:gd name="connsiteX2" fmla="*/ 0 w 7162598"/>
              <a:gd name="connsiteY2" fmla="*/ 0 h 3738182"/>
              <a:gd name="connsiteX0" fmla="*/ 0 w 7162598"/>
              <a:gd name="connsiteY0" fmla="*/ 0 h 3738182"/>
              <a:gd name="connsiteX1" fmla="*/ 7162598 w 7162598"/>
              <a:gd name="connsiteY1" fmla="*/ 3705225 h 3738182"/>
              <a:gd name="connsiteX2" fmla="*/ 0 w 7162598"/>
              <a:gd name="connsiteY2" fmla="*/ 0 h 3738182"/>
              <a:gd name="connsiteX0" fmla="*/ 0 w 7162598"/>
              <a:gd name="connsiteY0" fmla="*/ 0 h 3738182"/>
              <a:gd name="connsiteX1" fmla="*/ 7162598 w 7162598"/>
              <a:gd name="connsiteY1" fmla="*/ 3705225 h 3738182"/>
              <a:gd name="connsiteX2" fmla="*/ 0 w 7162598"/>
              <a:gd name="connsiteY2" fmla="*/ 0 h 3738182"/>
              <a:gd name="connsiteX0" fmla="*/ 0 w 7162598"/>
              <a:gd name="connsiteY0" fmla="*/ 0 h 3738182"/>
              <a:gd name="connsiteX1" fmla="*/ 7162598 w 7162598"/>
              <a:gd name="connsiteY1" fmla="*/ 3705225 h 3738182"/>
              <a:gd name="connsiteX2" fmla="*/ 0 w 7162598"/>
              <a:gd name="connsiteY2" fmla="*/ 0 h 3738182"/>
              <a:gd name="connsiteX0" fmla="*/ 0 w 7162598"/>
              <a:gd name="connsiteY0" fmla="*/ 0 h 3736839"/>
              <a:gd name="connsiteX1" fmla="*/ 7162598 w 7162598"/>
              <a:gd name="connsiteY1" fmla="*/ 3705225 h 3736839"/>
              <a:gd name="connsiteX2" fmla="*/ 0 w 7162598"/>
              <a:gd name="connsiteY2" fmla="*/ 0 h 3736839"/>
              <a:gd name="connsiteX0" fmla="*/ 0 w 7162598"/>
              <a:gd name="connsiteY0" fmla="*/ 0 h 3736839"/>
              <a:gd name="connsiteX1" fmla="*/ 7162598 w 7162598"/>
              <a:gd name="connsiteY1" fmla="*/ 3705225 h 3736839"/>
              <a:gd name="connsiteX2" fmla="*/ 0 w 7162598"/>
              <a:gd name="connsiteY2" fmla="*/ 0 h 3736839"/>
              <a:gd name="connsiteX0" fmla="*/ 0 w 7162598"/>
              <a:gd name="connsiteY0" fmla="*/ 0 h 3736839"/>
              <a:gd name="connsiteX1" fmla="*/ 7162598 w 7162598"/>
              <a:gd name="connsiteY1" fmla="*/ 3705225 h 3736839"/>
              <a:gd name="connsiteX2" fmla="*/ 0 w 7162598"/>
              <a:gd name="connsiteY2" fmla="*/ 0 h 3736839"/>
              <a:gd name="connsiteX0" fmla="*/ 0 w 7162598"/>
              <a:gd name="connsiteY0" fmla="*/ 0 h 3736839"/>
              <a:gd name="connsiteX1" fmla="*/ 7162598 w 7162598"/>
              <a:gd name="connsiteY1" fmla="*/ 3705225 h 3736839"/>
              <a:gd name="connsiteX2" fmla="*/ 0 w 7162598"/>
              <a:gd name="connsiteY2" fmla="*/ 0 h 3736839"/>
              <a:gd name="connsiteX0" fmla="*/ 0 w 7162598"/>
              <a:gd name="connsiteY0" fmla="*/ 0 h 3736839"/>
              <a:gd name="connsiteX1" fmla="*/ 7162598 w 7162598"/>
              <a:gd name="connsiteY1" fmla="*/ 3705225 h 3736839"/>
              <a:gd name="connsiteX2" fmla="*/ 0 w 7162598"/>
              <a:gd name="connsiteY2" fmla="*/ 0 h 3736839"/>
              <a:gd name="connsiteX0" fmla="*/ 0 w 7162598"/>
              <a:gd name="connsiteY0" fmla="*/ 0 h 3736839"/>
              <a:gd name="connsiteX1" fmla="*/ 7162598 w 7162598"/>
              <a:gd name="connsiteY1" fmla="*/ 3705225 h 3736839"/>
              <a:gd name="connsiteX2" fmla="*/ 0 w 7162598"/>
              <a:gd name="connsiteY2" fmla="*/ 0 h 3736839"/>
              <a:gd name="connsiteX0" fmla="*/ 0 w 7162598"/>
              <a:gd name="connsiteY0" fmla="*/ 0 h 3736839"/>
              <a:gd name="connsiteX1" fmla="*/ 7162598 w 7162598"/>
              <a:gd name="connsiteY1" fmla="*/ 3705225 h 3736839"/>
              <a:gd name="connsiteX2" fmla="*/ 0 w 7162598"/>
              <a:gd name="connsiteY2" fmla="*/ 0 h 3736839"/>
              <a:gd name="connsiteX0" fmla="*/ 0 w 7162598"/>
              <a:gd name="connsiteY0" fmla="*/ 0 h 3726589"/>
              <a:gd name="connsiteX1" fmla="*/ 7162598 w 7162598"/>
              <a:gd name="connsiteY1" fmla="*/ 3705225 h 3726589"/>
              <a:gd name="connsiteX2" fmla="*/ 0 w 7162598"/>
              <a:gd name="connsiteY2" fmla="*/ 0 h 3726589"/>
              <a:gd name="connsiteX0" fmla="*/ 0 w 7162598"/>
              <a:gd name="connsiteY0" fmla="*/ 0 h 3736839"/>
              <a:gd name="connsiteX1" fmla="*/ 7162598 w 7162598"/>
              <a:gd name="connsiteY1" fmla="*/ 3705225 h 3736839"/>
              <a:gd name="connsiteX2" fmla="*/ 0 w 7162598"/>
              <a:gd name="connsiteY2" fmla="*/ 0 h 3736839"/>
              <a:gd name="connsiteX0" fmla="*/ 0 w 7156562"/>
              <a:gd name="connsiteY0" fmla="*/ 0 h 3745687"/>
              <a:gd name="connsiteX1" fmla="*/ 7156562 w 7156562"/>
              <a:gd name="connsiteY1" fmla="*/ 3714279 h 3745687"/>
              <a:gd name="connsiteX2" fmla="*/ 0 w 7156562"/>
              <a:gd name="connsiteY2" fmla="*/ 0 h 3745687"/>
              <a:gd name="connsiteX0" fmla="*/ 0 w 7247096"/>
              <a:gd name="connsiteY0" fmla="*/ 0 h 3736839"/>
              <a:gd name="connsiteX1" fmla="*/ 7247096 w 7247096"/>
              <a:gd name="connsiteY1" fmla="*/ 3705225 h 3736839"/>
              <a:gd name="connsiteX2" fmla="*/ 0 w 7247096"/>
              <a:gd name="connsiteY2" fmla="*/ 0 h 3736839"/>
              <a:gd name="connsiteX0" fmla="*/ 0 w 7247096"/>
              <a:gd name="connsiteY0" fmla="*/ 0 h 3736839"/>
              <a:gd name="connsiteX1" fmla="*/ 7247096 w 7247096"/>
              <a:gd name="connsiteY1" fmla="*/ 3705225 h 3736839"/>
              <a:gd name="connsiteX2" fmla="*/ 0 w 7247096"/>
              <a:gd name="connsiteY2" fmla="*/ 0 h 3736839"/>
              <a:gd name="connsiteX0" fmla="*/ 0 w 7247096"/>
              <a:gd name="connsiteY0" fmla="*/ 0 h 3736839"/>
              <a:gd name="connsiteX1" fmla="*/ 7247096 w 7247096"/>
              <a:gd name="connsiteY1" fmla="*/ 3705225 h 3736839"/>
              <a:gd name="connsiteX2" fmla="*/ 0 w 7247096"/>
              <a:gd name="connsiteY2" fmla="*/ 0 h 3736839"/>
              <a:gd name="connsiteX0" fmla="*/ 0 w 7247096"/>
              <a:gd name="connsiteY0" fmla="*/ 0 h 3736839"/>
              <a:gd name="connsiteX1" fmla="*/ 7247096 w 7247096"/>
              <a:gd name="connsiteY1" fmla="*/ 3705225 h 3736839"/>
              <a:gd name="connsiteX2" fmla="*/ 0 w 7247096"/>
              <a:gd name="connsiteY2" fmla="*/ 0 h 3736839"/>
              <a:gd name="connsiteX0" fmla="*/ 0 w 7247096"/>
              <a:gd name="connsiteY0" fmla="*/ 0 h 3745988"/>
              <a:gd name="connsiteX1" fmla="*/ 7247096 w 7247096"/>
              <a:gd name="connsiteY1" fmla="*/ 3705225 h 3745988"/>
              <a:gd name="connsiteX2" fmla="*/ 0 w 7247096"/>
              <a:gd name="connsiteY2" fmla="*/ 0 h 3745988"/>
              <a:gd name="connsiteX0" fmla="*/ 0 w 7247096"/>
              <a:gd name="connsiteY0" fmla="*/ 0 h 3745988"/>
              <a:gd name="connsiteX1" fmla="*/ 7247096 w 7247096"/>
              <a:gd name="connsiteY1" fmla="*/ 3705225 h 3745988"/>
              <a:gd name="connsiteX2" fmla="*/ 0 w 7247096"/>
              <a:gd name="connsiteY2" fmla="*/ 0 h 3745988"/>
              <a:gd name="connsiteX0" fmla="*/ 0 w 7247096"/>
              <a:gd name="connsiteY0" fmla="*/ 0 h 3742385"/>
              <a:gd name="connsiteX1" fmla="*/ 7247096 w 7247096"/>
              <a:gd name="connsiteY1" fmla="*/ 3705225 h 3742385"/>
              <a:gd name="connsiteX2" fmla="*/ 0 w 7247096"/>
              <a:gd name="connsiteY2" fmla="*/ 0 h 3742385"/>
              <a:gd name="connsiteX0" fmla="*/ 0 w 7241060"/>
              <a:gd name="connsiteY0" fmla="*/ 0 h 3745325"/>
              <a:gd name="connsiteX1" fmla="*/ 7241060 w 7241060"/>
              <a:gd name="connsiteY1" fmla="*/ 3708243 h 3745325"/>
              <a:gd name="connsiteX2" fmla="*/ 0 w 7241060"/>
              <a:gd name="connsiteY2" fmla="*/ 0 h 3745325"/>
              <a:gd name="connsiteX0" fmla="*/ 0 w 7241060"/>
              <a:gd name="connsiteY0" fmla="*/ 0 h 3745325"/>
              <a:gd name="connsiteX1" fmla="*/ 7241060 w 7241060"/>
              <a:gd name="connsiteY1" fmla="*/ 3708243 h 3745325"/>
              <a:gd name="connsiteX2" fmla="*/ 0 w 7241060"/>
              <a:gd name="connsiteY2" fmla="*/ 0 h 3745325"/>
              <a:gd name="connsiteX0" fmla="*/ 0 w 7241060"/>
              <a:gd name="connsiteY0" fmla="*/ 0 h 3745325"/>
              <a:gd name="connsiteX1" fmla="*/ 7241060 w 7241060"/>
              <a:gd name="connsiteY1" fmla="*/ 3708243 h 3745325"/>
              <a:gd name="connsiteX2" fmla="*/ 0 w 7241060"/>
              <a:gd name="connsiteY2" fmla="*/ 0 h 3745325"/>
              <a:gd name="connsiteX0" fmla="*/ 0 w 7241060"/>
              <a:gd name="connsiteY0" fmla="*/ 0 h 3745325"/>
              <a:gd name="connsiteX1" fmla="*/ 7241060 w 7241060"/>
              <a:gd name="connsiteY1" fmla="*/ 3708243 h 3745325"/>
              <a:gd name="connsiteX2" fmla="*/ 0 w 7241060"/>
              <a:gd name="connsiteY2" fmla="*/ 0 h 3745325"/>
              <a:gd name="connsiteX0" fmla="*/ 0 w 7241060"/>
              <a:gd name="connsiteY0" fmla="*/ 0 h 3745325"/>
              <a:gd name="connsiteX1" fmla="*/ 7241060 w 7241060"/>
              <a:gd name="connsiteY1" fmla="*/ 3708243 h 3745325"/>
              <a:gd name="connsiteX2" fmla="*/ 0 w 7241060"/>
              <a:gd name="connsiteY2" fmla="*/ 0 h 3745325"/>
            </a:gdLst>
            <a:ahLst/>
            <a:cxnLst>
              <a:cxn ang="0">
                <a:pos x="connsiteX0" y="connsiteY0"/>
              </a:cxn>
              <a:cxn ang="0">
                <a:pos x="connsiteX1" y="connsiteY1"/>
              </a:cxn>
              <a:cxn ang="0">
                <a:pos x="connsiteX2" y="connsiteY2"/>
              </a:cxn>
            </a:cxnLst>
            <a:rect l="l" t="t" r="r" b="b"/>
            <a:pathLst>
              <a:path w="7241060" h="3745325">
                <a:moveTo>
                  <a:pt x="0" y="0"/>
                </a:moveTo>
                <a:cubicBezTo>
                  <a:pt x="698112" y="2619307"/>
                  <a:pt x="3122351" y="3745804"/>
                  <a:pt x="7241060" y="3708243"/>
                </a:cubicBezTo>
                <a:cubicBezTo>
                  <a:pt x="3402389" y="3964568"/>
                  <a:pt x="561837" y="2909449"/>
                  <a:pt x="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41627365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0" y="3075806"/>
            <a:ext cx="9144000" cy="1656184"/>
          </a:xfrm>
          <a:prstGeom prst="rect">
            <a:avLst/>
          </a:prstGeom>
          <a:solidFill>
            <a:schemeClr val="bg1">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9"/>
          <p:cNvSpPr>
            <a:spLocks noGrp="1"/>
          </p:cNvSpPr>
          <p:nvPr>
            <p:ph type="body" sz="quarter" idx="10" hasCustomPrompt="1"/>
          </p:nvPr>
        </p:nvSpPr>
        <p:spPr>
          <a:xfrm>
            <a:off x="0" y="3436744"/>
            <a:ext cx="9144000" cy="576063"/>
          </a:xfrm>
          <a:prstGeom prst="rect">
            <a:avLst/>
          </a:prstGeom>
        </p:spPr>
        <p:txBody>
          <a:bodyPr anchor="ctr"/>
          <a:lstStyle>
            <a:lvl1pPr marL="0" indent="0" algn="ctr">
              <a:buNone/>
              <a:defRPr sz="3600" b="1" baseline="0">
                <a:solidFill>
                  <a:schemeClr val="tx1">
                    <a:lumMod val="75000"/>
                    <a:lumOff val="25000"/>
                  </a:schemeClr>
                </a:solidFill>
                <a:latin typeface="+mj-lt"/>
                <a:cs typeface="Arial" pitchFamily="34" charset="0"/>
              </a:defRPr>
            </a:lvl1pPr>
          </a:lstStyle>
          <a:p>
            <a:pPr lvl="0"/>
            <a:r>
              <a:rPr lang="en-US" altLang="ko-KR" dirty="0"/>
              <a:t>Thank you</a:t>
            </a:r>
          </a:p>
        </p:txBody>
      </p:sp>
      <p:sp>
        <p:nvSpPr>
          <p:cNvPr id="11" name="Text Placeholder 9"/>
          <p:cNvSpPr>
            <a:spLocks noGrp="1"/>
          </p:cNvSpPr>
          <p:nvPr>
            <p:ph type="body" sz="quarter" idx="11" hasCustomPrompt="1"/>
          </p:nvPr>
        </p:nvSpPr>
        <p:spPr>
          <a:xfrm>
            <a:off x="-148" y="4012808"/>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
        <p:nvSpPr>
          <p:cNvPr id="5" name="Rectangle 4"/>
          <p:cNvSpPr/>
          <p:nvPr userDrawn="1"/>
        </p:nvSpPr>
        <p:spPr>
          <a:xfrm>
            <a:off x="0" y="4731990"/>
            <a:ext cx="9144000" cy="720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userDrawn="1"/>
        </p:nvSpPr>
        <p:spPr>
          <a:xfrm>
            <a:off x="0" y="4658520"/>
            <a:ext cx="9144000" cy="720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22477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자유형: 도형 2">
            <a:extLst>
              <a:ext uri="{FF2B5EF4-FFF2-40B4-BE49-F238E27FC236}">
                <a16:creationId xmlns="" xmlns:a16="http://schemas.microsoft.com/office/drawing/2014/main" id="{208B27CB-0016-4E16-B332-AB8C261D2D73}"/>
              </a:ext>
            </a:extLst>
          </p:cNvPr>
          <p:cNvSpPr/>
          <p:nvPr userDrawn="1"/>
        </p:nvSpPr>
        <p:spPr>
          <a:xfrm>
            <a:off x="2244765" y="5071"/>
            <a:ext cx="1394746" cy="5147938"/>
          </a:xfrm>
          <a:custGeom>
            <a:avLst/>
            <a:gdLst>
              <a:gd name="connsiteX0" fmla="*/ 280657 w 280657"/>
              <a:gd name="connsiteY0" fmla="*/ 0 h 5169529"/>
              <a:gd name="connsiteX1" fmla="*/ 271604 w 280657"/>
              <a:gd name="connsiteY1" fmla="*/ 5169529 h 5169529"/>
              <a:gd name="connsiteX2" fmla="*/ 0 w 280657"/>
              <a:gd name="connsiteY2" fmla="*/ 5169529 h 5169529"/>
              <a:gd name="connsiteX3" fmla="*/ 280657 w 280657"/>
              <a:gd name="connsiteY3" fmla="*/ 0 h 5169529"/>
              <a:gd name="connsiteX0" fmla="*/ 280657 w 761272"/>
              <a:gd name="connsiteY0" fmla="*/ 0 h 5169529"/>
              <a:gd name="connsiteX1" fmla="*/ 271604 w 761272"/>
              <a:gd name="connsiteY1" fmla="*/ 5169529 h 5169529"/>
              <a:gd name="connsiteX2" fmla="*/ 0 w 761272"/>
              <a:gd name="connsiteY2" fmla="*/ 5169529 h 5169529"/>
              <a:gd name="connsiteX3" fmla="*/ 280657 w 761272"/>
              <a:gd name="connsiteY3" fmla="*/ 0 h 5169529"/>
              <a:gd name="connsiteX0" fmla="*/ 280657 w 761272"/>
              <a:gd name="connsiteY0" fmla="*/ 0 h 5169529"/>
              <a:gd name="connsiteX1" fmla="*/ 271604 w 761272"/>
              <a:gd name="connsiteY1" fmla="*/ 5169529 h 5169529"/>
              <a:gd name="connsiteX2" fmla="*/ 0 w 761272"/>
              <a:gd name="connsiteY2" fmla="*/ 5169529 h 5169529"/>
              <a:gd name="connsiteX3" fmla="*/ 280657 w 761272"/>
              <a:gd name="connsiteY3" fmla="*/ 0 h 5169529"/>
              <a:gd name="connsiteX0" fmla="*/ 280657 w 1065906"/>
              <a:gd name="connsiteY0" fmla="*/ 0 h 5169529"/>
              <a:gd name="connsiteX1" fmla="*/ 271604 w 1065906"/>
              <a:gd name="connsiteY1" fmla="*/ 5169529 h 5169529"/>
              <a:gd name="connsiteX2" fmla="*/ 0 w 1065906"/>
              <a:gd name="connsiteY2" fmla="*/ 5169529 h 5169529"/>
              <a:gd name="connsiteX3" fmla="*/ 280657 w 1065906"/>
              <a:gd name="connsiteY3" fmla="*/ 0 h 5169529"/>
              <a:gd name="connsiteX0" fmla="*/ 280657 w 1065906"/>
              <a:gd name="connsiteY0" fmla="*/ 0 h 5169529"/>
              <a:gd name="connsiteX1" fmla="*/ 271604 w 1065906"/>
              <a:gd name="connsiteY1" fmla="*/ 5169529 h 5169529"/>
              <a:gd name="connsiteX2" fmla="*/ 0 w 1065906"/>
              <a:gd name="connsiteY2" fmla="*/ 5169529 h 5169529"/>
              <a:gd name="connsiteX3" fmla="*/ 280657 w 1065906"/>
              <a:gd name="connsiteY3" fmla="*/ 0 h 5169529"/>
              <a:gd name="connsiteX0" fmla="*/ 280657 w 1065906"/>
              <a:gd name="connsiteY0" fmla="*/ 0 h 5169529"/>
              <a:gd name="connsiteX1" fmla="*/ 271604 w 1065906"/>
              <a:gd name="connsiteY1" fmla="*/ 5169529 h 5169529"/>
              <a:gd name="connsiteX2" fmla="*/ 0 w 1065906"/>
              <a:gd name="connsiteY2" fmla="*/ 5169529 h 5169529"/>
              <a:gd name="connsiteX3" fmla="*/ 280657 w 1065906"/>
              <a:gd name="connsiteY3" fmla="*/ 0 h 5169529"/>
              <a:gd name="connsiteX0" fmla="*/ 280657 w 1065906"/>
              <a:gd name="connsiteY0" fmla="*/ 0 h 5169529"/>
              <a:gd name="connsiteX1" fmla="*/ 271604 w 1065906"/>
              <a:gd name="connsiteY1" fmla="*/ 5169529 h 5169529"/>
              <a:gd name="connsiteX2" fmla="*/ 0 w 1065906"/>
              <a:gd name="connsiteY2" fmla="*/ 5169529 h 5169529"/>
              <a:gd name="connsiteX3" fmla="*/ 280657 w 1065906"/>
              <a:gd name="connsiteY3" fmla="*/ 0 h 5169529"/>
              <a:gd name="connsiteX0" fmla="*/ 280657 w 1065906"/>
              <a:gd name="connsiteY0" fmla="*/ 0 h 5169529"/>
              <a:gd name="connsiteX1" fmla="*/ 271604 w 1065906"/>
              <a:gd name="connsiteY1" fmla="*/ 5169529 h 5169529"/>
              <a:gd name="connsiteX2" fmla="*/ 0 w 1065906"/>
              <a:gd name="connsiteY2" fmla="*/ 5169529 h 5169529"/>
              <a:gd name="connsiteX3" fmla="*/ 280657 w 1065906"/>
              <a:gd name="connsiteY3" fmla="*/ 0 h 5169529"/>
              <a:gd name="connsiteX0" fmla="*/ 280657 w 1065906"/>
              <a:gd name="connsiteY0" fmla="*/ 0 h 5169529"/>
              <a:gd name="connsiteX1" fmla="*/ 271604 w 1065906"/>
              <a:gd name="connsiteY1" fmla="*/ 5169529 h 5169529"/>
              <a:gd name="connsiteX2" fmla="*/ 0 w 1065906"/>
              <a:gd name="connsiteY2" fmla="*/ 5169529 h 5169529"/>
              <a:gd name="connsiteX3" fmla="*/ 280657 w 1065906"/>
              <a:gd name="connsiteY3" fmla="*/ 0 h 5169529"/>
              <a:gd name="connsiteX0" fmla="*/ 280657 w 1065906"/>
              <a:gd name="connsiteY0" fmla="*/ 0 h 5169529"/>
              <a:gd name="connsiteX1" fmla="*/ 271604 w 1065906"/>
              <a:gd name="connsiteY1" fmla="*/ 5169529 h 5169529"/>
              <a:gd name="connsiteX2" fmla="*/ 0 w 1065906"/>
              <a:gd name="connsiteY2" fmla="*/ 5169529 h 5169529"/>
              <a:gd name="connsiteX3" fmla="*/ 280657 w 1065906"/>
              <a:gd name="connsiteY3" fmla="*/ 0 h 5169529"/>
              <a:gd name="connsiteX0" fmla="*/ 280657 w 1065906"/>
              <a:gd name="connsiteY0" fmla="*/ 0 h 5169529"/>
              <a:gd name="connsiteX1" fmla="*/ 271604 w 1065906"/>
              <a:gd name="connsiteY1" fmla="*/ 5169529 h 5169529"/>
              <a:gd name="connsiteX2" fmla="*/ 0 w 1065906"/>
              <a:gd name="connsiteY2" fmla="*/ 5169529 h 5169529"/>
              <a:gd name="connsiteX3" fmla="*/ 280657 w 1065906"/>
              <a:gd name="connsiteY3" fmla="*/ 0 h 5169529"/>
              <a:gd name="connsiteX0" fmla="*/ 280657 w 1065906"/>
              <a:gd name="connsiteY0" fmla="*/ 0 h 5169529"/>
              <a:gd name="connsiteX1" fmla="*/ 271604 w 1065906"/>
              <a:gd name="connsiteY1" fmla="*/ 5169529 h 5169529"/>
              <a:gd name="connsiteX2" fmla="*/ 0 w 1065906"/>
              <a:gd name="connsiteY2" fmla="*/ 5169529 h 5169529"/>
              <a:gd name="connsiteX3" fmla="*/ 280657 w 1065906"/>
              <a:gd name="connsiteY3" fmla="*/ 0 h 5169529"/>
              <a:gd name="connsiteX0" fmla="*/ 280657 w 1065906"/>
              <a:gd name="connsiteY0" fmla="*/ 0 h 5169529"/>
              <a:gd name="connsiteX1" fmla="*/ 271604 w 1065906"/>
              <a:gd name="connsiteY1" fmla="*/ 5169529 h 5169529"/>
              <a:gd name="connsiteX2" fmla="*/ 0 w 1065906"/>
              <a:gd name="connsiteY2" fmla="*/ 5169529 h 5169529"/>
              <a:gd name="connsiteX3" fmla="*/ 280657 w 1065906"/>
              <a:gd name="connsiteY3" fmla="*/ 0 h 5169529"/>
              <a:gd name="connsiteX0" fmla="*/ 280657 w 1065906"/>
              <a:gd name="connsiteY0" fmla="*/ 0 h 5169529"/>
              <a:gd name="connsiteX1" fmla="*/ 271604 w 1065906"/>
              <a:gd name="connsiteY1" fmla="*/ 5169529 h 5169529"/>
              <a:gd name="connsiteX2" fmla="*/ 0 w 1065906"/>
              <a:gd name="connsiteY2" fmla="*/ 5169529 h 5169529"/>
              <a:gd name="connsiteX3" fmla="*/ 280657 w 1065906"/>
              <a:gd name="connsiteY3" fmla="*/ 0 h 5169529"/>
              <a:gd name="connsiteX0" fmla="*/ 301759 w 1087008"/>
              <a:gd name="connsiteY0" fmla="*/ 0 h 5169529"/>
              <a:gd name="connsiteX1" fmla="*/ 292706 w 1087008"/>
              <a:gd name="connsiteY1" fmla="*/ 5169529 h 5169529"/>
              <a:gd name="connsiteX2" fmla="*/ 0 w 1087008"/>
              <a:gd name="connsiteY2" fmla="*/ 5169529 h 5169529"/>
              <a:gd name="connsiteX3" fmla="*/ 301759 w 1087008"/>
              <a:gd name="connsiteY3" fmla="*/ 0 h 5169529"/>
              <a:gd name="connsiteX0" fmla="*/ 301759 w 1087008"/>
              <a:gd name="connsiteY0" fmla="*/ 0 h 5169529"/>
              <a:gd name="connsiteX1" fmla="*/ 292706 w 1087008"/>
              <a:gd name="connsiteY1" fmla="*/ 5169529 h 5169529"/>
              <a:gd name="connsiteX2" fmla="*/ 0 w 1087008"/>
              <a:gd name="connsiteY2" fmla="*/ 5169529 h 5169529"/>
              <a:gd name="connsiteX3" fmla="*/ 301759 w 1087008"/>
              <a:gd name="connsiteY3" fmla="*/ 0 h 5169529"/>
              <a:gd name="connsiteX0" fmla="*/ 301759 w 1087008"/>
              <a:gd name="connsiteY0" fmla="*/ 0 h 5169529"/>
              <a:gd name="connsiteX1" fmla="*/ 292706 w 1087008"/>
              <a:gd name="connsiteY1" fmla="*/ 5169529 h 5169529"/>
              <a:gd name="connsiteX2" fmla="*/ 0 w 1087008"/>
              <a:gd name="connsiteY2" fmla="*/ 5169529 h 5169529"/>
              <a:gd name="connsiteX3" fmla="*/ 301759 w 1087008"/>
              <a:gd name="connsiteY3" fmla="*/ 0 h 5169529"/>
              <a:gd name="connsiteX0" fmla="*/ 301759 w 1087008"/>
              <a:gd name="connsiteY0" fmla="*/ 0 h 5169529"/>
              <a:gd name="connsiteX1" fmla="*/ 292706 w 1087008"/>
              <a:gd name="connsiteY1" fmla="*/ 5169529 h 5169529"/>
              <a:gd name="connsiteX2" fmla="*/ 0 w 1087008"/>
              <a:gd name="connsiteY2" fmla="*/ 5169529 h 5169529"/>
              <a:gd name="connsiteX3" fmla="*/ 301759 w 1087008"/>
              <a:gd name="connsiteY3" fmla="*/ 0 h 5169529"/>
              <a:gd name="connsiteX0" fmla="*/ 301759 w 1087008"/>
              <a:gd name="connsiteY0" fmla="*/ 0 h 5169529"/>
              <a:gd name="connsiteX1" fmla="*/ 292706 w 1087008"/>
              <a:gd name="connsiteY1" fmla="*/ 5169529 h 5169529"/>
              <a:gd name="connsiteX2" fmla="*/ 0 w 1087008"/>
              <a:gd name="connsiteY2" fmla="*/ 5169529 h 5169529"/>
              <a:gd name="connsiteX3" fmla="*/ 301759 w 1087008"/>
              <a:gd name="connsiteY3" fmla="*/ 0 h 5169529"/>
              <a:gd name="connsiteX0" fmla="*/ 301759 w 1087008"/>
              <a:gd name="connsiteY0" fmla="*/ 0 h 5169529"/>
              <a:gd name="connsiteX1" fmla="*/ 292706 w 1087008"/>
              <a:gd name="connsiteY1" fmla="*/ 5169529 h 5169529"/>
              <a:gd name="connsiteX2" fmla="*/ 0 w 1087008"/>
              <a:gd name="connsiteY2" fmla="*/ 5169529 h 5169529"/>
              <a:gd name="connsiteX3" fmla="*/ 301759 w 1087008"/>
              <a:gd name="connsiteY3" fmla="*/ 0 h 5169529"/>
              <a:gd name="connsiteX0" fmla="*/ 301759 w 1087008"/>
              <a:gd name="connsiteY0" fmla="*/ 0 h 5169529"/>
              <a:gd name="connsiteX1" fmla="*/ 292706 w 1087008"/>
              <a:gd name="connsiteY1" fmla="*/ 5169529 h 5169529"/>
              <a:gd name="connsiteX2" fmla="*/ 0 w 1087008"/>
              <a:gd name="connsiteY2" fmla="*/ 5169529 h 5169529"/>
              <a:gd name="connsiteX3" fmla="*/ 301759 w 1087008"/>
              <a:gd name="connsiteY3" fmla="*/ 0 h 5169529"/>
              <a:gd name="connsiteX0" fmla="*/ 301759 w 1087008"/>
              <a:gd name="connsiteY0" fmla="*/ 0 h 5169529"/>
              <a:gd name="connsiteX1" fmla="*/ 292706 w 1087008"/>
              <a:gd name="connsiteY1" fmla="*/ 5169529 h 5169529"/>
              <a:gd name="connsiteX2" fmla="*/ 0 w 1087008"/>
              <a:gd name="connsiteY2" fmla="*/ 5169529 h 5169529"/>
              <a:gd name="connsiteX3" fmla="*/ 301759 w 1087008"/>
              <a:gd name="connsiteY3" fmla="*/ 0 h 5169529"/>
              <a:gd name="connsiteX0" fmla="*/ 301759 w 1087008"/>
              <a:gd name="connsiteY0" fmla="*/ 0 h 5169529"/>
              <a:gd name="connsiteX1" fmla="*/ 292706 w 1087008"/>
              <a:gd name="connsiteY1" fmla="*/ 5169529 h 5169529"/>
              <a:gd name="connsiteX2" fmla="*/ 0 w 1087008"/>
              <a:gd name="connsiteY2" fmla="*/ 5169529 h 5169529"/>
              <a:gd name="connsiteX3" fmla="*/ 301759 w 1087008"/>
              <a:gd name="connsiteY3" fmla="*/ 0 h 5169529"/>
              <a:gd name="connsiteX0" fmla="*/ 301759 w 1087008"/>
              <a:gd name="connsiteY0" fmla="*/ 0 h 5169529"/>
              <a:gd name="connsiteX1" fmla="*/ 292706 w 1087008"/>
              <a:gd name="connsiteY1" fmla="*/ 5169529 h 5169529"/>
              <a:gd name="connsiteX2" fmla="*/ 0 w 1087008"/>
              <a:gd name="connsiteY2" fmla="*/ 5169529 h 5169529"/>
              <a:gd name="connsiteX3" fmla="*/ 301759 w 1087008"/>
              <a:gd name="connsiteY3" fmla="*/ 0 h 5169529"/>
              <a:gd name="connsiteX0" fmla="*/ 301759 w 1087008"/>
              <a:gd name="connsiteY0" fmla="*/ 0 h 5169529"/>
              <a:gd name="connsiteX1" fmla="*/ 292706 w 1087008"/>
              <a:gd name="connsiteY1" fmla="*/ 5169529 h 5169529"/>
              <a:gd name="connsiteX2" fmla="*/ 0 w 1087008"/>
              <a:gd name="connsiteY2" fmla="*/ 5169529 h 5169529"/>
              <a:gd name="connsiteX3" fmla="*/ 301759 w 1087008"/>
              <a:gd name="connsiteY3" fmla="*/ 0 h 5169529"/>
              <a:gd name="connsiteX0" fmla="*/ 301759 w 981021"/>
              <a:gd name="connsiteY0" fmla="*/ 0 h 5169529"/>
              <a:gd name="connsiteX1" fmla="*/ 292706 w 981021"/>
              <a:gd name="connsiteY1" fmla="*/ 5169529 h 5169529"/>
              <a:gd name="connsiteX2" fmla="*/ 0 w 981021"/>
              <a:gd name="connsiteY2" fmla="*/ 5169529 h 5169529"/>
              <a:gd name="connsiteX3" fmla="*/ 301759 w 981021"/>
              <a:gd name="connsiteY3" fmla="*/ 0 h 5169529"/>
              <a:gd name="connsiteX0" fmla="*/ 301759 w 918930"/>
              <a:gd name="connsiteY0" fmla="*/ 0 h 5169529"/>
              <a:gd name="connsiteX1" fmla="*/ 292706 w 918930"/>
              <a:gd name="connsiteY1" fmla="*/ 5169529 h 5169529"/>
              <a:gd name="connsiteX2" fmla="*/ 0 w 918930"/>
              <a:gd name="connsiteY2" fmla="*/ 5169529 h 5169529"/>
              <a:gd name="connsiteX3" fmla="*/ 301759 w 918930"/>
              <a:gd name="connsiteY3" fmla="*/ 0 h 5169529"/>
              <a:gd name="connsiteX0" fmla="*/ 301759 w 1078980"/>
              <a:gd name="connsiteY0" fmla="*/ 0 h 5169529"/>
              <a:gd name="connsiteX1" fmla="*/ 292706 w 1078980"/>
              <a:gd name="connsiteY1" fmla="*/ 5169529 h 5169529"/>
              <a:gd name="connsiteX2" fmla="*/ 0 w 1078980"/>
              <a:gd name="connsiteY2" fmla="*/ 5169529 h 5169529"/>
              <a:gd name="connsiteX3" fmla="*/ 301759 w 1078980"/>
              <a:gd name="connsiteY3" fmla="*/ 0 h 5169529"/>
              <a:gd name="connsiteX0" fmla="*/ 301759 w 1084328"/>
              <a:gd name="connsiteY0" fmla="*/ 0 h 5169529"/>
              <a:gd name="connsiteX1" fmla="*/ 292706 w 1084328"/>
              <a:gd name="connsiteY1" fmla="*/ 5169529 h 5169529"/>
              <a:gd name="connsiteX2" fmla="*/ 0 w 1084328"/>
              <a:gd name="connsiteY2" fmla="*/ 5169529 h 5169529"/>
              <a:gd name="connsiteX3" fmla="*/ 301759 w 1084328"/>
              <a:gd name="connsiteY3" fmla="*/ 0 h 5169529"/>
              <a:gd name="connsiteX0" fmla="*/ 301759 w 1086927"/>
              <a:gd name="connsiteY0" fmla="*/ 0 h 5169529"/>
              <a:gd name="connsiteX1" fmla="*/ 292706 w 1086927"/>
              <a:gd name="connsiteY1" fmla="*/ 5169529 h 5169529"/>
              <a:gd name="connsiteX2" fmla="*/ 0 w 1086927"/>
              <a:gd name="connsiteY2" fmla="*/ 5169529 h 5169529"/>
              <a:gd name="connsiteX3" fmla="*/ 301759 w 1086927"/>
              <a:gd name="connsiteY3" fmla="*/ 0 h 5169529"/>
              <a:gd name="connsiteX0" fmla="*/ 301759 w 1076561"/>
              <a:gd name="connsiteY0" fmla="*/ 0 h 5169529"/>
              <a:gd name="connsiteX1" fmla="*/ 292706 w 1076561"/>
              <a:gd name="connsiteY1" fmla="*/ 5169529 h 5169529"/>
              <a:gd name="connsiteX2" fmla="*/ 0 w 1076561"/>
              <a:gd name="connsiteY2" fmla="*/ 5169529 h 5169529"/>
              <a:gd name="connsiteX3" fmla="*/ 301759 w 1076561"/>
              <a:gd name="connsiteY3" fmla="*/ 0 h 5169529"/>
              <a:gd name="connsiteX0" fmla="*/ 301759 w 1094749"/>
              <a:gd name="connsiteY0" fmla="*/ 0 h 5169529"/>
              <a:gd name="connsiteX1" fmla="*/ 292706 w 1094749"/>
              <a:gd name="connsiteY1" fmla="*/ 5169529 h 5169529"/>
              <a:gd name="connsiteX2" fmla="*/ 0 w 1094749"/>
              <a:gd name="connsiteY2" fmla="*/ 5169529 h 5169529"/>
              <a:gd name="connsiteX3" fmla="*/ 301759 w 1094749"/>
              <a:gd name="connsiteY3" fmla="*/ 0 h 5169529"/>
              <a:gd name="connsiteX0" fmla="*/ 301759 w 1084328"/>
              <a:gd name="connsiteY0" fmla="*/ 0 h 5169529"/>
              <a:gd name="connsiteX1" fmla="*/ 292706 w 1084328"/>
              <a:gd name="connsiteY1" fmla="*/ 5169529 h 5169529"/>
              <a:gd name="connsiteX2" fmla="*/ 0 w 1084328"/>
              <a:gd name="connsiteY2" fmla="*/ 5169529 h 5169529"/>
              <a:gd name="connsiteX3" fmla="*/ 301759 w 1084328"/>
              <a:gd name="connsiteY3" fmla="*/ 0 h 5169529"/>
              <a:gd name="connsiteX0" fmla="*/ 301759 w 1097769"/>
              <a:gd name="connsiteY0" fmla="*/ 0 h 5169529"/>
              <a:gd name="connsiteX1" fmla="*/ 292706 w 1097769"/>
              <a:gd name="connsiteY1" fmla="*/ 5169529 h 5169529"/>
              <a:gd name="connsiteX2" fmla="*/ 0 w 1097769"/>
              <a:gd name="connsiteY2" fmla="*/ 5169529 h 5169529"/>
              <a:gd name="connsiteX3" fmla="*/ 301759 w 1097769"/>
              <a:gd name="connsiteY3" fmla="*/ 0 h 5169529"/>
              <a:gd name="connsiteX0" fmla="*/ 301759 w 1081652"/>
              <a:gd name="connsiteY0" fmla="*/ 0 h 5169529"/>
              <a:gd name="connsiteX1" fmla="*/ 292706 w 1081652"/>
              <a:gd name="connsiteY1" fmla="*/ 5169529 h 5169529"/>
              <a:gd name="connsiteX2" fmla="*/ 0 w 1081652"/>
              <a:gd name="connsiteY2" fmla="*/ 5169529 h 5169529"/>
              <a:gd name="connsiteX3" fmla="*/ 301759 w 1081652"/>
              <a:gd name="connsiteY3" fmla="*/ 0 h 5169529"/>
              <a:gd name="connsiteX0" fmla="*/ 301759 w 1049879"/>
              <a:gd name="connsiteY0" fmla="*/ 0 h 5169529"/>
              <a:gd name="connsiteX1" fmla="*/ 292706 w 1049879"/>
              <a:gd name="connsiteY1" fmla="*/ 5169529 h 5169529"/>
              <a:gd name="connsiteX2" fmla="*/ 0 w 1049879"/>
              <a:gd name="connsiteY2" fmla="*/ 5169529 h 5169529"/>
              <a:gd name="connsiteX3" fmla="*/ 301759 w 1049879"/>
              <a:gd name="connsiteY3" fmla="*/ 0 h 5169529"/>
              <a:gd name="connsiteX0" fmla="*/ 301759 w 1034244"/>
              <a:gd name="connsiteY0" fmla="*/ 0 h 5169529"/>
              <a:gd name="connsiteX1" fmla="*/ 292706 w 1034244"/>
              <a:gd name="connsiteY1" fmla="*/ 5169529 h 5169529"/>
              <a:gd name="connsiteX2" fmla="*/ 0 w 1034244"/>
              <a:gd name="connsiteY2" fmla="*/ 5169529 h 5169529"/>
              <a:gd name="connsiteX3" fmla="*/ 301759 w 1034244"/>
              <a:gd name="connsiteY3" fmla="*/ 0 h 5169529"/>
              <a:gd name="connsiteX0" fmla="*/ 301759 w 1034244"/>
              <a:gd name="connsiteY0" fmla="*/ 0 h 5169529"/>
              <a:gd name="connsiteX1" fmla="*/ 292706 w 1034244"/>
              <a:gd name="connsiteY1" fmla="*/ 5169529 h 5169529"/>
              <a:gd name="connsiteX2" fmla="*/ 0 w 1034244"/>
              <a:gd name="connsiteY2" fmla="*/ 5169529 h 5169529"/>
              <a:gd name="connsiteX3" fmla="*/ 301759 w 1034244"/>
              <a:gd name="connsiteY3" fmla="*/ 0 h 5169529"/>
              <a:gd name="connsiteX0" fmla="*/ 301759 w 1030828"/>
              <a:gd name="connsiteY0" fmla="*/ 0 h 5169529"/>
              <a:gd name="connsiteX1" fmla="*/ 285672 w 1030828"/>
              <a:gd name="connsiteY1" fmla="*/ 5169529 h 5169529"/>
              <a:gd name="connsiteX2" fmla="*/ 0 w 1030828"/>
              <a:gd name="connsiteY2" fmla="*/ 5169529 h 5169529"/>
              <a:gd name="connsiteX3" fmla="*/ 301759 w 1030828"/>
              <a:gd name="connsiteY3" fmla="*/ 0 h 5169529"/>
              <a:gd name="connsiteX0" fmla="*/ 301759 w 1046406"/>
              <a:gd name="connsiteY0" fmla="*/ 0 h 5169529"/>
              <a:gd name="connsiteX1" fmla="*/ 285672 w 1046406"/>
              <a:gd name="connsiteY1" fmla="*/ 5169529 h 5169529"/>
              <a:gd name="connsiteX2" fmla="*/ 0 w 1046406"/>
              <a:gd name="connsiteY2" fmla="*/ 5169529 h 5169529"/>
              <a:gd name="connsiteX3" fmla="*/ 301759 w 1046406"/>
              <a:gd name="connsiteY3" fmla="*/ 0 h 5169529"/>
              <a:gd name="connsiteX0" fmla="*/ 319549 w 1055493"/>
              <a:gd name="connsiteY0" fmla="*/ 0 h 5137507"/>
              <a:gd name="connsiteX1" fmla="*/ 285672 w 1055493"/>
              <a:gd name="connsiteY1" fmla="*/ 5137507 h 5137507"/>
              <a:gd name="connsiteX2" fmla="*/ 0 w 1055493"/>
              <a:gd name="connsiteY2" fmla="*/ 5137507 h 5137507"/>
              <a:gd name="connsiteX3" fmla="*/ 319549 w 1055493"/>
              <a:gd name="connsiteY3" fmla="*/ 0 h 5137507"/>
              <a:gd name="connsiteX0" fmla="*/ 319549 w 1055493"/>
              <a:gd name="connsiteY0" fmla="*/ 0 h 5155297"/>
              <a:gd name="connsiteX1" fmla="*/ 285672 w 1055493"/>
              <a:gd name="connsiteY1" fmla="*/ 5155297 h 5155297"/>
              <a:gd name="connsiteX2" fmla="*/ 0 w 1055493"/>
              <a:gd name="connsiteY2" fmla="*/ 5155297 h 5155297"/>
              <a:gd name="connsiteX3" fmla="*/ 319549 w 1055493"/>
              <a:gd name="connsiteY3" fmla="*/ 0 h 5155297"/>
              <a:gd name="connsiteX0" fmla="*/ 319549 w 1054135"/>
              <a:gd name="connsiteY0" fmla="*/ 0 h 5155297"/>
              <a:gd name="connsiteX1" fmla="*/ 285672 w 1054135"/>
              <a:gd name="connsiteY1" fmla="*/ 5155297 h 5155297"/>
              <a:gd name="connsiteX2" fmla="*/ 0 w 1054135"/>
              <a:gd name="connsiteY2" fmla="*/ 5155297 h 5155297"/>
              <a:gd name="connsiteX3" fmla="*/ 319549 w 1054135"/>
              <a:gd name="connsiteY3" fmla="*/ 0 h 5155297"/>
              <a:gd name="connsiteX0" fmla="*/ 319549 w 1052777"/>
              <a:gd name="connsiteY0" fmla="*/ 0 h 5155297"/>
              <a:gd name="connsiteX1" fmla="*/ 285672 w 1052777"/>
              <a:gd name="connsiteY1" fmla="*/ 5155297 h 5155297"/>
              <a:gd name="connsiteX2" fmla="*/ 0 w 1052777"/>
              <a:gd name="connsiteY2" fmla="*/ 5155297 h 5155297"/>
              <a:gd name="connsiteX3" fmla="*/ 319549 w 1052777"/>
              <a:gd name="connsiteY3" fmla="*/ 0 h 5155297"/>
              <a:gd name="connsiteX0" fmla="*/ 319549 w 1052777"/>
              <a:gd name="connsiteY0" fmla="*/ 0 h 5155297"/>
              <a:gd name="connsiteX1" fmla="*/ 285672 w 1052777"/>
              <a:gd name="connsiteY1" fmla="*/ 5155297 h 5155297"/>
              <a:gd name="connsiteX2" fmla="*/ 0 w 1052777"/>
              <a:gd name="connsiteY2" fmla="*/ 5155297 h 5155297"/>
              <a:gd name="connsiteX3" fmla="*/ 319549 w 1052777"/>
              <a:gd name="connsiteY3" fmla="*/ 0 h 5155297"/>
              <a:gd name="connsiteX0" fmla="*/ 319549 w 1052777"/>
              <a:gd name="connsiteY0" fmla="*/ 0 h 5155297"/>
              <a:gd name="connsiteX1" fmla="*/ 285672 w 1052777"/>
              <a:gd name="connsiteY1" fmla="*/ 5155297 h 5155297"/>
              <a:gd name="connsiteX2" fmla="*/ 0 w 1052777"/>
              <a:gd name="connsiteY2" fmla="*/ 5155297 h 5155297"/>
              <a:gd name="connsiteX3" fmla="*/ 319549 w 1052777"/>
              <a:gd name="connsiteY3" fmla="*/ 0 h 5155297"/>
              <a:gd name="connsiteX0" fmla="*/ 319549 w 1052777"/>
              <a:gd name="connsiteY0" fmla="*/ 0 h 5155297"/>
              <a:gd name="connsiteX1" fmla="*/ 285672 w 1052777"/>
              <a:gd name="connsiteY1" fmla="*/ 5155297 h 5155297"/>
              <a:gd name="connsiteX2" fmla="*/ 0 w 1052777"/>
              <a:gd name="connsiteY2" fmla="*/ 5155297 h 5155297"/>
              <a:gd name="connsiteX3" fmla="*/ 319549 w 1052777"/>
              <a:gd name="connsiteY3" fmla="*/ 0 h 5155297"/>
              <a:gd name="connsiteX0" fmla="*/ 319549 w 1037922"/>
              <a:gd name="connsiteY0" fmla="*/ 0 h 5155297"/>
              <a:gd name="connsiteX1" fmla="*/ 285672 w 1037922"/>
              <a:gd name="connsiteY1" fmla="*/ 5155297 h 5155297"/>
              <a:gd name="connsiteX2" fmla="*/ 0 w 1037922"/>
              <a:gd name="connsiteY2" fmla="*/ 5155297 h 5155297"/>
              <a:gd name="connsiteX3" fmla="*/ 319549 w 1037922"/>
              <a:gd name="connsiteY3" fmla="*/ 0 h 5155297"/>
              <a:gd name="connsiteX0" fmla="*/ 319549 w 1037922"/>
              <a:gd name="connsiteY0" fmla="*/ 0 h 5155297"/>
              <a:gd name="connsiteX1" fmla="*/ 285672 w 1037922"/>
              <a:gd name="connsiteY1" fmla="*/ 5155297 h 5155297"/>
              <a:gd name="connsiteX2" fmla="*/ 0 w 1037922"/>
              <a:gd name="connsiteY2" fmla="*/ 5155297 h 5155297"/>
              <a:gd name="connsiteX3" fmla="*/ 319549 w 1037922"/>
              <a:gd name="connsiteY3" fmla="*/ 0 h 5155297"/>
              <a:gd name="connsiteX0" fmla="*/ 319549 w 1037922"/>
              <a:gd name="connsiteY0" fmla="*/ 0 h 5155297"/>
              <a:gd name="connsiteX1" fmla="*/ 285672 w 1037922"/>
              <a:gd name="connsiteY1" fmla="*/ 5155297 h 5155297"/>
              <a:gd name="connsiteX2" fmla="*/ 0 w 1037922"/>
              <a:gd name="connsiteY2" fmla="*/ 5155297 h 5155297"/>
              <a:gd name="connsiteX3" fmla="*/ 319549 w 1037922"/>
              <a:gd name="connsiteY3" fmla="*/ 0 h 5155297"/>
              <a:gd name="connsiteX0" fmla="*/ 314686 w 1035467"/>
              <a:gd name="connsiteY0" fmla="*/ 0 h 5160160"/>
              <a:gd name="connsiteX1" fmla="*/ 285672 w 1035467"/>
              <a:gd name="connsiteY1" fmla="*/ 5160160 h 5160160"/>
              <a:gd name="connsiteX2" fmla="*/ 0 w 1035467"/>
              <a:gd name="connsiteY2" fmla="*/ 5160160 h 5160160"/>
              <a:gd name="connsiteX3" fmla="*/ 314686 w 1035467"/>
              <a:gd name="connsiteY3" fmla="*/ 0 h 5160160"/>
              <a:gd name="connsiteX0" fmla="*/ 314686 w 1042817"/>
              <a:gd name="connsiteY0" fmla="*/ 0 h 5160160"/>
              <a:gd name="connsiteX1" fmla="*/ 285672 w 1042817"/>
              <a:gd name="connsiteY1" fmla="*/ 5160160 h 5160160"/>
              <a:gd name="connsiteX2" fmla="*/ 0 w 1042817"/>
              <a:gd name="connsiteY2" fmla="*/ 5160160 h 5160160"/>
              <a:gd name="connsiteX3" fmla="*/ 314686 w 1042817"/>
              <a:gd name="connsiteY3" fmla="*/ 0 h 5160160"/>
              <a:gd name="connsiteX0" fmla="*/ 668647 w 1245586"/>
              <a:gd name="connsiteY0" fmla="*/ 0 h 5123289"/>
              <a:gd name="connsiteX1" fmla="*/ 285672 w 1245586"/>
              <a:gd name="connsiteY1" fmla="*/ 5123289 h 5123289"/>
              <a:gd name="connsiteX2" fmla="*/ 0 w 1245586"/>
              <a:gd name="connsiteY2" fmla="*/ 5123289 h 5123289"/>
              <a:gd name="connsiteX3" fmla="*/ 668647 w 1245586"/>
              <a:gd name="connsiteY3" fmla="*/ 0 h 5123289"/>
              <a:gd name="connsiteX0" fmla="*/ 668647 w 1393156"/>
              <a:gd name="connsiteY0" fmla="*/ 0 h 5138037"/>
              <a:gd name="connsiteX1" fmla="*/ 632259 w 1393156"/>
              <a:gd name="connsiteY1" fmla="*/ 5138037 h 5138037"/>
              <a:gd name="connsiteX2" fmla="*/ 0 w 1393156"/>
              <a:gd name="connsiteY2" fmla="*/ 5123289 h 5138037"/>
              <a:gd name="connsiteX3" fmla="*/ 668647 w 1393156"/>
              <a:gd name="connsiteY3" fmla="*/ 0 h 5138037"/>
              <a:gd name="connsiteX0" fmla="*/ 668647 w 1371856"/>
              <a:gd name="connsiteY0" fmla="*/ 0 h 5138037"/>
              <a:gd name="connsiteX1" fmla="*/ 588014 w 1371856"/>
              <a:gd name="connsiteY1" fmla="*/ 5138037 h 5138037"/>
              <a:gd name="connsiteX2" fmla="*/ 0 w 1371856"/>
              <a:gd name="connsiteY2" fmla="*/ 5123289 h 5138037"/>
              <a:gd name="connsiteX3" fmla="*/ 668647 w 1371856"/>
              <a:gd name="connsiteY3" fmla="*/ 0 h 5138037"/>
              <a:gd name="connsiteX0" fmla="*/ 668647 w 1371856"/>
              <a:gd name="connsiteY0" fmla="*/ 0 h 5138037"/>
              <a:gd name="connsiteX1" fmla="*/ 588014 w 1371856"/>
              <a:gd name="connsiteY1" fmla="*/ 5138037 h 5138037"/>
              <a:gd name="connsiteX2" fmla="*/ 0 w 1371856"/>
              <a:gd name="connsiteY2" fmla="*/ 5123289 h 5138037"/>
              <a:gd name="connsiteX3" fmla="*/ 668647 w 1371856"/>
              <a:gd name="connsiteY3" fmla="*/ 0 h 5138037"/>
              <a:gd name="connsiteX0" fmla="*/ 668647 w 1371856"/>
              <a:gd name="connsiteY0" fmla="*/ 0 h 5138037"/>
              <a:gd name="connsiteX1" fmla="*/ 588014 w 1371856"/>
              <a:gd name="connsiteY1" fmla="*/ 5138037 h 5138037"/>
              <a:gd name="connsiteX2" fmla="*/ 0 w 1371856"/>
              <a:gd name="connsiteY2" fmla="*/ 5123289 h 5138037"/>
              <a:gd name="connsiteX3" fmla="*/ 668647 w 1371856"/>
              <a:gd name="connsiteY3" fmla="*/ 0 h 5138037"/>
              <a:gd name="connsiteX0" fmla="*/ 668647 w 1371856"/>
              <a:gd name="connsiteY0" fmla="*/ 0 h 5138037"/>
              <a:gd name="connsiteX1" fmla="*/ 588014 w 1371856"/>
              <a:gd name="connsiteY1" fmla="*/ 5138037 h 5138037"/>
              <a:gd name="connsiteX2" fmla="*/ 0 w 1371856"/>
              <a:gd name="connsiteY2" fmla="*/ 5123289 h 5138037"/>
              <a:gd name="connsiteX3" fmla="*/ 668647 w 1371856"/>
              <a:gd name="connsiteY3" fmla="*/ 0 h 5138037"/>
              <a:gd name="connsiteX0" fmla="*/ 668647 w 1394880"/>
              <a:gd name="connsiteY0" fmla="*/ 0 h 5138037"/>
              <a:gd name="connsiteX1" fmla="*/ 588014 w 1394880"/>
              <a:gd name="connsiteY1" fmla="*/ 5138037 h 5138037"/>
              <a:gd name="connsiteX2" fmla="*/ 0 w 1394880"/>
              <a:gd name="connsiteY2" fmla="*/ 5123289 h 5138037"/>
              <a:gd name="connsiteX3" fmla="*/ 668647 w 1394880"/>
              <a:gd name="connsiteY3" fmla="*/ 0 h 5138037"/>
              <a:gd name="connsiteX0" fmla="*/ 662823 w 1391760"/>
              <a:gd name="connsiteY0" fmla="*/ 0 h 5158422"/>
              <a:gd name="connsiteX1" fmla="*/ 588014 w 1391760"/>
              <a:gd name="connsiteY1" fmla="*/ 5158422 h 5158422"/>
              <a:gd name="connsiteX2" fmla="*/ 0 w 1391760"/>
              <a:gd name="connsiteY2" fmla="*/ 5143674 h 5158422"/>
              <a:gd name="connsiteX3" fmla="*/ 662823 w 1391760"/>
              <a:gd name="connsiteY3" fmla="*/ 0 h 5158422"/>
              <a:gd name="connsiteX0" fmla="*/ 669497 w 1398434"/>
              <a:gd name="connsiteY0" fmla="*/ 0 h 5158422"/>
              <a:gd name="connsiteX1" fmla="*/ 594688 w 1398434"/>
              <a:gd name="connsiteY1" fmla="*/ 5158422 h 5158422"/>
              <a:gd name="connsiteX2" fmla="*/ 0 w 1398434"/>
              <a:gd name="connsiteY2" fmla="*/ 5150348 h 5158422"/>
              <a:gd name="connsiteX3" fmla="*/ 669497 w 1398434"/>
              <a:gd name="connsiteY3" fmla="*/ 0 h 5158422"/>
              <a:gd name="connsiteX0" fmla="*/ 588016 w 1356073"/>
              <a:gd name="connsiteY0" fmla="*/ 0 h 5161439"/>
              <a:gd name="connsiteX1" fmla="*/ 594688 w 1356073"/>
              <a:gd name="connsiteY1" fmla="*/ 5161439 h 5161439"/>
              <a:gd name="connsiteX2" fmla="*/ 0 w 1356073"/>
              <a:gd name="connsiteY2" fmla="*/ 5153365 h 5161439"/>
              <a:gd name="connsiteX3" fmla="*/ 588016 w 1356073"/>
              <a:gd name="connsiteY3" fmla="*/ 0 h 5161439"/>
              <a:gd name="connsiteX0" fmla="*/ 588016 w 1356073"/>
              <a:gd name="connsiteY0" fmla="*/ 0 h 5161439"/>
              <a:gd name="connsiteX1" fmla="*/ 594688 w 1356073"/>
              <a:gd name="connsiteY1" fmla="*/ 5161439 h 5161439"/>
              <a:gd name="connsiteX2" fmla="*/ 0 w 1356073"/>
              <a:gd name="connsiteY2" fmla="*/ 5153365 h 5161439"/>
              <a:gd name="connsiteX3" fmla="*/ 588016 w 1356073"/>
              <a:gd name="connsiteY3" fmla="*/ 0 h 5161439"/>
              <a:gd name="connsiteX0" fmla="*/ 588016 w 1360636"/>
              <a:gd name="connsiteY0" fmla="*/ 0 h 5161439"/>
              <a:gd name="connsiteX1" fmla="*/ 594688 w 1360636"/>
              <a:gd name="connsiteY1" fmla="*/ 5161439 h 5161439"/>
              <a:gd name="connsiteX2" fmla="*/ 0 w 1360636"/>
              <a:gd name="connsiteY2" fmla="*/ 5153365 h 5161439"/>
              <a:gd name="connsiteX3" fmla="*/ 588016 w 1360636"/>
              <a:gd name="connsiteY3" fmla="*/ 0 h 5161439"/>
              <a:gd name="connsiteX0" fmla="*/ 666618 w 1401622"/>
              <a:gd name="connsiteY0" fmla="*/ 0 h 5161439"/>
              <a:gd name="connsiteX1" fmla="*/ 594688 w 1401622"/>
              <a:gd name="connsiteY1" fmla="*/ 5161439 h 5161439"/>
              <a:gd name="connsiteX2" fmla="*/ 0 w 1401622"/>
              <a:gd name="connsiteY2" fmla="*/ 5153365 h 5161439"/>
              <a:gd name="connsiteX3" fmla="*/ 666618 w 1401622"/>
              <a:gd name="connsiteY3" fmla="*/ 0 h 5161439"/>
              <a:gd name="connsiteX0" fmla="*/ 666618 w 1149867"/>
              <a:gd name="connsiteY0" fmla="*/ 547422 h 5708861"/>
              <a:gd name="connsiteX1" fmla="*/ 757819 w 1149867"/>
              <a:gd name="connsiteY1" fmla="*/ 731398 h 5708861"/>
              <a:gd name="connsiteX2" fmla="*/ 594688 w 1149867"/>
              <a:gd name="connsiteY2" fmla="*/ 5708861 h 5708861"/>
              <a:gd name="connsiteX3" fmla="*/ 0 w 1149867"/>
              <a:gd name="connsiteY3" fmla="*/ 5700787 h 5708861"/>
              <a:gd name="connsiteX4" fmla="*/ 666618 w 1149867"/>
              <a:gd name="connsiteY4" fmla="*/ 547422 h 5708861"/>
              <a:gd name="connsiteX0" fmla="*/ 666618 w 1149867"/>
              <a:gd name="connsiteY0" fmla="*/ 537491 h 5698930"/>
              <a:gd name="connsiteX1" fmla="*/ 645156 w 1149867"/>
              <a:gd name="connsiteY1" fmla="*/ 745047 h 5698930"/>
              <a:gd name="connsiteX2" fmla="*/ 594688 w 1149867"/>
              <a:gd name="connsiteY2" fmla="*/ 5698930 h 5698930"/>
              <a:gd name="connsiteX3" fmla="*/ 0 w 1149867"/>
              <a:gd name="connsiteY3" fmla="*/ 5690856 h 5698930"/>
              <a:gd name="connsiteX4" fmla="*/ 666618 w 1149867"/>
              <a:gd name="connsiteY4" fmla="*/ 537491 h 5698930"/>
              <a:gd name="connsiteX0" fmla="*/ 698058 w 1170507"/>
              <a:gd name="connsiteY0" fmla="*/ 539678 h 5695877"/>
              <a:gd name="connsiteX1" fmla="*/ 645156 w 1170507"/>
              <a:gd name="connsiteY1" fmla="*/ 741994 h 5695877"/>
              <a:gd name="connsiteX2" fmla="*/ 594688 w 1170507"/>
              <a:gd name="connsiteY2" fmla="*/ 5695877 h 5695877"/>
              <a:gd name="connsiteX3" fmla="*/ 0 w 1170507"/>
              <a:gd name="connsiteY3" fmla="*/ 5687803 h 5695877"/>
              <a:gd name="connsiteX4" fmla="*/ 698058 w 1170507"/>
              <a:gd name="connsiteY4" fmla="*/ 539678 h 5695877"/>
              <a:gd name="connsiteX0" fmla="*/ 698058 w 1170507"/>
              <a:gd name="connsiteY0" fmla="*/ 627656 h 5783855"/>
              <a:gd name="connsiteX1" fmla="*/ 653017 w 1170507"/>
              <a:gd name="connsiteY1" fmla="*/ 638708 h 5783855"/>
              <a:gd name="connsiteX2" fmla="*/ 594688 w 1170507"/>
              <a:gd name="connsiteY2" fmla="*/ 5783855 h 5783855"/>
              <a:gd name="connsiteX3" fmla="*/ 0 w 1170507"/>
              <a:gd name="connsiteY3" fmla="*/ 5775781 h 5783855"/>
              <a:gd name="connsiteX4" fmla="*/ 698058 w 1170507"/>
              <a:gd name="connsiteY4" fmla="*/ 627656 h 5783855"/>
              <a:gd name="connsiteX0" fmla="*/ 698058 w 1170507"/>
              <a:gd name="connsiteY0" fmla="*/ 634273 h 5790472"/>
              <a:gd name="connsiteX1" fmla="*/ 653017 w 1170507"/>
              <a:gd name="connsiteY1" fmla="*/ 632225 h 5790472"/>
              <a:gd name="connsiteX2" fmla="*/ 594688 w 1170507"/>
              <a:gd name="connsiteY2" fmla="*/ 5790472 h 5790472"/>
              <a:gd name="connsiteX3" fmla="*/ 0 w 1170507"/>
              <a:gd name="connsiteY3" fmla="*/ 5782398 h 5790472"/>
              <a:gd name="connsiteX4" fmla="*/ 698058 w 1170507"/>
              <a:gd name="connsiteY4" fmla="*/ 634273 h 5790472"/>
              <a:gd name="connsiteX0" fmla="*/ 698058 w 1170507"/>
              <a:gd name="connsiteY0" fmla="*/ 634273 h 5790472"/>
              <a:gd name="connsiteX1" fmla="*/ 653017 w 1170507"/>
              <a:gd name="connsiteY1" fmla="*/ 632225 h 5790472"/>
              <a:gd name="connsiteX2" fmla="*/ 594688 w 1170507"/>
              <a:gd name="connsiteY2" fmla="*/ 5790472 h 5790472"/>
              <a:gd name="connsiteX3" fmla="*/ 0 w 1170507"/>
              <a:gd name="connsiteY3" fmla="*/ 5782398 h 5790472"/>
              <a:gd name="connsiteX4" fmla="*/ 698058 w 1170507"/>
              <a:gd name="connsiteY4" fmla="*/ 634273 h 5790472"/>
              <a:gd name="connsiteX0" fmla="*/ 698058 w 1170507"/>
              <a:gd name="connsiteY0" fmla="*/ 367662 h 5523861"/>
              <a:gd name="connsiteX1" fmla="*/ 653017 w 1170507"/>
              <a:gd name="connsiteY1" fmla="*/ 365614 h 5523861"/>
              <a:gd name="connsiteX2" fmla="*/ 594688 w 1170507"/>
              <a:gd name="connsiteY2" fmla="*/ 5523861 h 5523861"/>
              <a:gd name="connsiteX3" fmla="*/ 0 w 1170507"/>
              <a:gd name="connsiteY3" fmla="*/ 5515787 h 5523861"/>
              <a:gd name="connsiteX4" fmla="*/ 698058 w 1170507"/>
              <a:gd name="connsiteY4" fmla="*/ 367662 h 5523861"/>
              <a:gd name="connsiteX0" fmla="*/ 698058 w 1170507"/>
              <a:gd name="connsiteY0" fmla="*/ 2048 h 5158247"/>
              <a:gd name="connsiteX1" fmla="*/ 653017 w 1170507"/>
              <a:gd name="connsiteY1" fmla="*/ 0 h 5158247"/>
              <a:gd name="connsiteX2" fmla="*/ 594688 w 1170507"/>
              <a:gd name="connsiteY2" fmla="*/ 5158247 h 5158247"/>
              <a:gd name="connsiteX3" fmla="*/ 0 w 1170507"/>
              <a:gd name="connsiteY3" fmla="*/ 5150173 h 5158247"/>
              <a:gd name="connsiteX4" fmla="*/ 698058 w 1170507"/>
              <a:gd name="connsiteY4" fmla="*/ 2048 h 5158247"/>
              <a:gd name="connsiteX0" fmla="*/ 698058 w 1239095"/>
              <a:gd name="connsiteY0" fmla="*/ 2048 h 5158247"/>
              <a:gd name="connsiteX1" fmla="*/ 653017 w 1239095"/>
              <a:gd name="connsiteY1" fmla="*/ 0 h 5158247"/>
              <a:gd name="connsiteX2" fmla="*/ 594688 w 1239095"/>
              <a:gd name="connsiteY2" fmla="*/ 5158247 h 5158247"/>
              <a:gd name="connsiteX3" fmla="*/ 0 w 1239095"/>
              <a:gd name="connsiteY3" fmla="*/ 5150173 h 5158247"/>
              <a:gd name="connsiteX4" fmla="*/ 698058 w 1239095"/>
              <a:gd name="connsiteY4" fmla="*/ 2048 h 5158247"/>
              <a:gd name="connsiteX0" fmla="*/ 703298 w 1242619"/>
              <a:gd name="connsiteY0" fmla="*/ 2048 h 5158247"/>
              <a:gd name="connsiteX1" fmla="*/ 658257 w 1242619"/>
              <a:gd name="connsiteY1" fmla="*/ 0 h 5158247"/>
              <a:gd name="connsiteX2" fmla="*/ 599928 w 1242619"/>
              <a:gd name="connsiteY2" fmla="*/ 5158247 h 5158247"/>
              <a:gd name="connsiteX3" fmla="*/ 0 w 1242619"/>
              <a:gd name="connsiteY3" fmla="*/ 5147552 h 5158247"/>
              <a:gd name="connsiteX4" fmla="*/ 703298 w 1242619"/>
              <a:gd name="connsiteY4" fmla="*/ 2048 h 5158247"/>
              <a:gd name="connsiteX0" fmla="*/ 708538 w 1246150"/>
              <a:gd name="connsiteY0" fmla="*/ 2048 h 5158247"/>
              <a:gd name="connsiteX1" fmla="*/ 663497 w 1246150"/>
              <a:gd name="connsiteY1" fmla="*/ 0 h 5158247"/>
              <a:gd name="connsiteX2" fmla="*/ 605168 w 1246150"/>
              <a:gd name="connsiteY2" fmla="*/ 5158247 h 5158247"/>
              <a:gd name="connsiteX3" fmla="*/ 0 w 1246150"/>
              <a:gd name="connsiteY3" fmla="*/ 5147552 h 5158247"/>
              <a:gd name="connsiteX4" fmla="*/ 708538 w 1246150"/>
              <a:gd name="connsiteY4" fmla="*/ 2048 h 5158247"/>
              <a:gd name="connsiteX0" fmla="*/ 708538 w 1246150"/>
              <a:gd name="connsiteY0" fmla="*/ 2048 h 5158247"/>
              <a:gd name="connsiteX1" fmla="*/ 663497 w 1246150"/>
              <a:gd name="connsiteY1" fmla="*/ 0 h 5158247"/>
              <a:gd name="connsiteX2" fmla="*/ 605168 w 1246150"/>
              <a:gd name="connsiteY2" fmla="*/ 5158247 h 5158247"/>
              <a:gd name="connsiteX3" fmla="*/ 0 w 1246150"/>
              <a:gd name="connsiteY3" fmla="*/ 5147552 h 5158247"/>
              <a:gd name="connsiteX4" fmla="*/ 708538 w 1246150"/>
              <a:gd name="connsiteY4" fmla="*/ 2048 h 5158247"/>
              <a:gd name="connsiteX0" fmla="*/ 708538 w 1246150"/>
              <a:gd name="connsiteY0" fmla="*/ 2048 h 5153007"/>
              <a:gd name="connsiteX1" fmla="*/ 663497 w 1246150"/>
              <a:gd name="connsiteY1" fmla="*/ 0 h 5153007"/>
              <a:gd name="connsiteX2" fmla="*/ 605168 w 1246150"/>
              <a:gd name="connsiteY2" fmla="*/ 5153007 h 5153007"/>
              <a:gd name="connsiteX3" fmla="*/ 0 w 1246150"/>
              <a:gd name="connsiteY3" fmla="*/ 5147552 h 5153007"/>
              <a:gd name="connsiteX4" fmla="*/ 708538 w 1246150"/>
              <a:gd name="connsiteY4" fmla="*/ 2048 h 5153007"/>
              <a:gd name="connsiteX0" fmla="*/ 708538 w 1257416"/>
              <a:gd name="connsiteY0" fmla="*/ 2048 h 5153007"/>
              <a:gd name="connsiteX1" fmla="*/ 663497 w 1257416"/>
              <a:gd name="connsiteY1" fmla="*/ 0 h 5153007"/>
              <a:gd name="connsiteX2" fmla="*/ 605168 w 1257416"/>
              <a:gd name="connsiteY2" fmla="*/ 5153007 h 5153007"/>
              <a:gd name="connsiteX3" fmla="*/ 0 w 1257416"/>
              <a:gd name="connsiteY3" fmla="*/ 5147552 h 5153007"/>
              <a:gd name="connsiteX4" fmla="*/ 708538 w 1257416"/>
              <a:gd name="connsiteY4" fmla="*/ 2048 h 5153007"/>
              <a:gd name="connsiteX0" fmla="*/ 708538 w 1257416"/>
              <a:gd name="connsiteY0" fmla="*/ 2048 h 5153007"/>
              <a:gd name="connsiteX1" fmla="*/ 663497 w 1257416"/>
              <a:gd name="connsiteY1" fmla="*/ 0 h 5153007"/>
              <a:gd name="connsiteX2" fmla="*/ 605168 w 1257416"/>
              <a:gd name="connsiteY2" fmla="*/ 5153007 h 5153007"/>
              <a:gd name="connsiteX3" fmla="*/ 0 w 1257416"/>
              <a:gd name="connsiteY3" fmla="*/ 5147552 h 5153007"/>
              <a:gd name="connsiteX4" fmla="*/ 708538 w 1257416"/>
              <a:gd name="connsiteY4" fmla="*/ 2048 h 5153007"/>
              <a:gd name="connsiteX0" fmla="*/ 708538 w 1375551"/>
              <a:gd name="connsiteY0" fmla="*/ 2048 h 5153007"/>
              <a:gd name="connsiteX1" fmla="*/ 663497 w 1375551"/>
              <a:gd name="connsiteY1" fmla="*/ 0 h 5153007"/>
              <a:gd name="connsiteX2" fmla="*/ 605168 w 1375551"/>
              <a:gd name="connsiteY2" fmla="*/ 5153007 h 5153007"/>
              <a:gd name="connsiteX3" fmla="*/ 0 w 1375551"/>
              <a:gd name="connsiteY3" fmla="*/ 5147552 h 5153007"/>
              <a:gd name="connsiteX4" fmla="*/ 708538 w 1375551"/>
              <a:gd name="connsiteY4" fmla="*/ 2048 h 5153007"/>
              <a:gd name="connsiteX0" fmla="*/ 848388 w 1375551"/>
              <a:gd name="connsiteY0" fmla="*/ 2048 h 5153007"/>
              <a:gd name="connsiteX1" fmla="*/ 663497 w 1375551"/>
              <a:gd name="connsiteY1" fmla="*/ 0 h 5153007"/>
              <a:gd name="connsiteX2" fmla="*/ 605168 w 1375551"/>
              <a:gd name="connsiteY2" fmla="*/ 5153007 h 5153007"/>
              <a:gd name="connsiteX3" fmla="*/ 0 w 1375551"/>
              <a:gd name="connsiteY3" fmla="*/ 5147552 h 5153007"/>
              <a:gd name="connsiteX4" fmla="*/ 848388 w 1375551"/>
              <a:gd name="connsiteY4" fmla="*/ 2048 h 5153007"/>
              <a:gd name="connsiteX0" fmla="*/ 848388 w 1353486"/>
              <a:gd name="connsiteY0" fmla="*/ 2048 h 5153007"/>
              <a:gd name="connsiteX1" fmla="*/ 598951 w 1353486"/>
              <a:gd name="connsiteY1" fmla="*/ 0 h 5153007"/>
              <a:gd name="connsiteX2" fmla="*/ 605168 w 1353486"/>
              <a:gd name="connsiteY2" fmla="*/ 5153007 h 5153007"/>
              <a:gd name="connsiteX3" fmla="*/ 0 w 1353486"/>
              <a:gd name="connsiteY3" fmla="*/ 5147552 h 5153007"/>
              <a:gd name="connsiteX4" fmla="*/ 848388 w 1353486"/>
              <a:gd name="connsiteY4" fmla="*/ 2048 h 5153007"/>
              <a:gd name="connsiteX0" fmla="*/ 848388 w 1577804"/>
              <a:gd name="connsiteY0" fmla="*/ 0 h 5150959"/>
              <a:gd name="connsiteX1" fmla="*/ 1136833 w 1577804"/>
              <a:gd name="connsiteY1" fmla="*/ 51740 h 5150959"/>
              <a:gd name="connsiteX2" fmla="*/ 605168 w 1577804"/>
              <a:gd name="connsiteY2" fmla="*/ 5150959 h 5150959"/>
              <a:gd name="connsiteX3" fmla="*/ 0 w 1577804"/>
              <a:gd name="connsiteY3" fmla="*/ 5145504 h 5150959"/>
              <a:gd name="connsiteX4" fmla="*/ 848388 w 1577804"/>
              <a:gd name="connsiteY4" fmla="*/ 0 h 5150959"/>
              <a:gd name="connsiteX0" fmla="*/ 681644 w 1577804"/>
              <a:gd name="connsiteY0" fmla="*/ 0 h 5145580"/>
              <a:gd name="connsiteX1" fmla="*/ 1136833 w 1577804"/>
              <a:gd name="connsiteY1" fmla="*/ 46361 h 5145580"/>
              <a:gd name="connsiteX2" fmla="*/ 605168 w 1577804"/>
              <a:gd name="connsiteY2" fmla="*/ 5145580 h 5145580"/>
              <a:gd name="connsiteX3" fmla="*/ 0 w 1577804"/>
              <a:gd name="connsiteY3" fmla="*/ 5140125 h 5145580"/>
              <a:gd name="connsiteX4" fmla="*/ 681644 w 1577804"/>
              <a:gd name="connsiteY4" fmla="*/ 0 h 5145580"/>
              <a:gd name="connsiteX0" fmla="*/ 681644 w 1577804"/>
              <a:gd name="connsiteY0" fmla="*/ 0 h 5145580"/>
              <a:gd name="connsiteX1" fmla="*/ 1136833 w 1577804"/>
              <a:gd name="connsiteY1" fmla="*/ 46361 h 5145580"/>
              <a:gd name="connsiteX2" fmla="*/ 605168 w 1577804"/>
              <a:gd name="connsiteY2" fmla="*/ 5145580 h 5145580"/>
              <a:gd name="connsiteX3" fmla="*/ 0 w 1577804"/>
              <a:gd name="connsiteY3" fmla="*/ 5140125 h 5145580"/>
              <a:gd name="connsiteX4" fmla="*/ 681644 w 1577804"/>
              <a:gd name="connsiteY4" fmla="*/ 0 h 5145580"/>
              <a:gd name="connsiteX0" fmla="*/ 675205 w 1571365"/>
              <a:gd name="connsiteY0" fmla="*/ 0 h 5145580"/>
              <a:gd name="connsiteX1" fmla="*/ 1130394 w 1571365"/>
              <a:gd name="connsiteY1" fmla="*/ 46361 h 5145580"/>
              <a:gd name="connsiteX2" fmla="*/ 598729 w 1571365"/>
              <a:gd name="connsiteY2" fmla="*/ 5145580 h 5145580"/>
              <a:gd name="connsiteX3" fmla="*/ 0 w 1571365"/>
              <a:gd name="connsiteY3" fmla="*/ 5140125 h 5145580"/>
              <a:gd name="connsiteX4" fmla="*/ 675205 w 1571365"/>
              <a:gd name="connsiteY4" fmla="*/ 0 h 5145580"/>
              <a:gd name="connsiteX0" fmla="*/ 681645 w 1577805"/>
              <a:gd name="connsiteY0" fmla="*/ 0 h 5145580"/>
              <a:gd name="connsiteX1" fmla="*/ 1136834 w 1577805"/>
              <a:gd name="connsiteY1" fmla="*/ 46361 h 5145580"/>
              <a:gd name="connsiteX2" fmla="*/ 605169 w 1577805"/>
              <a:gd name="connsiteY2" fmla="*/ 5145580 h 5145580"/>
              <a:gd name="connsiteX3" fmla="*/ 0 w 1577805"/>
              <a:gd name="connsiteY3" fmla="*/ 5140125 h 5145580"/>
              <a:gd name="connsiteX4" fmla="*/ 681645 w 1577805"/>
              <a:gd name="connsiteY4" fmla="*/ 0 h 5145580"/>
              <a:gd name="connsiteX0" fmla="*/ 681645 w 1399933"/>
              <a:gd name="connsiteY0" fmla="*/ 0 h 5145580"/>
              <a:gd name="connsiteX1" fmla="*/ 731150 w 1399933"/>
              <a:gd name="connsiteY1" fmla="*/ 1285 h 5145580"/>
              <a:gd name="connsiteX2" fmla="*/ 605169 w 1399933"/>
              <a:gd name="connsiteY2" fmla="*/ 5145580 h 5145580"/>
              <a:gd name="connsiteX3" fmla="*/ 0 w 1399933"/>
              <a:gd name="connsiteY3" fmla="*/ 5140125 h 5145580"/>
              <a:gd name="connsiteX4" fmla="*/ 681645 w 1399933"/>
              <a:gd name="connsiteY4" fmla="*/ 0 h 5145580"/>
              <a:gd name="connsiteX0" fmla="*/ 681645 w 1399933"/>
              <a:gd name="connsiteY0" fmla="*/ 0 h 5145580"/>
              <a:gd name="connsiteX1" fmla="*/ 731150 w 1399933"/>
              <a:gd name="connsiteY1" fmla="*/ 1285 h 5145580"/>
              <a:gd name="connsiteX2" fmla="*/ 605169 w 1399933"/>
              <a:gd name="connsiteY2" fmla="*/ 5145580 h 5145580"/>
              <a:gd name="connsiteX3" fmla="*/ 0 w 1399933"/>
              <a:gd name="connsiteY3" fmla="*/ 5140125 h 5145580"/>
              <a:gd name="connsiteX4" fmla="*/ 681645 w 1399933"/>
              <a:gd name="connsiteY4" fmla="*/ 0 h 5145580"/>
              <a:gd name="connsiteX0" fmla="*/ 681645 w 1386537"/>
              <a:gd name="connsiteY0" fmla="*/ 0 h 5145580"/>
              <a:gd name="connsiteX1" fmla="*/ 731150 w 1386537"/>
              <a:gd name="connsiteY1" fmla="*/ 1285 h 5145580"/>
              <a:gd name="connsiteX2" fmla="*/ 605169 w 1386537"/>
              <a:gd name="connsiteY2" fmla="*/ 5145580 h 5145580"/>
              <a:gd name="connsiteX3" fmla="*/ 0 w 1386537"/>
              <a:gd name="connsiteY3" fmla="*/ 5140125 h 5145580"/>
              <a:gd name="connsiteX4" fmla="*/ 681645 w 1386537"/>
              <a:gd name="connsiteY4" fmla="*/ 0 h 5145580"/>
              <a:gd name="connsiteX0" fmla="*/ 681645 w 1378704"/>
              <a:gd name="connsiteY0" fmla="*/ 9644 h 5155224"/>
              <a:gd name="connsiteX1" fmla="*/ 709292 w 1378704"/>
              <a:gd name="connsiteY1" fmla="*/ 0 h 5155224"/>
              <a:gd name="connsiteX2" fmla="*/ 605169 w 1378704"/>
              <a:gd name="connsiteY2" fmla="*/ 5155224 h 5155224"/>
              <a:gd name="connsiteX3" fmla="*/ 0 w 1378704"/>
              <a:gd name="connsiteY3" fmla="*/ 5149769 h 5155224"/>
              <a:gd name="connsiteX4" fmla="*/ 681645 w 1378704"/>
              <a:gd name="connsiteY4" fmla="*/ 9644 h 5155224"/>
              <a:gd name="connsiteX0" fmla="*/ 681645 w 1378704"/>
              <a:gd name="connsiteY0" fmla="*/ 2358 h 5147938"/>
              <a:gd name="connsiteX1" fmla="*/ 709292 w 1378704"/>
              <a:gd name="connsiteY1" fmla="*/ 0 h 5147938"/>
              <a:gd name="connsiteX2" fmla="*/ 605169 w 1378704"/>
              <a:gd name="connsiteY2" fmla="*/ 5147938 h 5147938"/>
              <a:gd name="connsiteX3" fmla="*/ 0 w 1378704"/>
              <a:gd name="connsiteY3" fmla="*/ 5142483 h 5147938"/>
              <a:gd name="connsiteX4" fmla="*/ 681645 w 1378704"/>
              <a:gd name="connsiteY4" fmla="*/ 2358 h 5147938"/>
              <a:gd name="connsiteX0" fmla="*/ 681645 w 1394746"/>
              <a:gd name="connsiteY0" fmla="*/ 2358 h 5147938"/>
              <a:gd name="connsiteX1" fmla="*/ 709292 w 1394746"/>
              <a:gd name="connsiteY1" fmla="*/ 0 h 5147938"/>
              <a:gd name="connsiteX2" fmla="*/ 605169 w 1394746"/>
              <a:gd name="connsiteY2" fmla="*/ 5147938 h 5147938"/>
              <a:gd name="connsiteX3" fmla="*/ 0 w 1394746"/>
              <a:gd name="connsiteY3" fmla="*/ 5142483 h 5147938"/>
              <a:gd name="connsiteX4" fmla="*/ 681645 w 1394746"/>
              <a:gd name="connsiteY4" fmla="*/ 2358 h 5147938"/>
              <a:gd name="connsiteX0" fmla="*/ 678002 w 1394746"/>
              <a:gd name="connsiteY0" fmla="*/ 2358 h 5147938"/>
              <a:gd name="connsiteX1" fmla="*/ 709292 w 1394746"/>
              <a:gd name="connsiteY1" fmla="*/ 0 h 5147938"/>
              <a:gd name="connsiteX2" fmla="*/ 605169 w 1394746"/>
              <a:gd name="connsiteY2" fmla="*/ 5147938 h 5147938"/>
              <a:gd name="connsiteX3" fmla="*/ 0 w 1394746"/>
              <a:gd name="connsiteY3" fmla="*/ 5142483 h 5147938"/>
              <a:gd name="connsiteX4" fmla="*/ 678002 w 1394746"/>
              <a:gd name="connsiteY4" fmla="*/ 2358 h 5147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4746" h="5147938">
                <a:moveTo>
                  <a:pt x="678002" y="2358"/>
                </a:moveTo>
                <a:cubicBezTo>
                  <a:pt x="660202" y="4684"/>
                  <a:pt x="729140" y="4379"/>
                  <a:pt x="709292" y="0"/>
                </a:cubicBezTo>
                <a:cubicBezTo>
                  <a:pt x="1164073" y="792664"/>
                  <a:pt x="2044121" y="3295264"/>
                  <a:pt x="605169" y="5147938"/>
                </a:cubicBezTo>
                <a:lnTo>
                  <a:pt x="0" y="5142483"/>
                </a:lnTo>
                <a:cubicBezTo>
                  <a:pt x="1286717" y="3715598"/>
                  <a:pt x="1489690" y="1855467"/>
                  <a:pt x="678002" y="2358"/>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 name="자유형: 도형 1">
            <a:extLst>
              <a:ext uri="{FF2B5EF4-FFF2-40B4-BE49-F238E27FC236}">
                <a16:creationId xmlns="" xmlns:a16="http://schemas.microsoft.com/office/drawing/2014/main" id="{211C3F06-D6FC-4C75-A071-26658C2B36EB}"/>
              </a:ext>
            </a:extLst>
          </p:cNvPr>
          <p:cNvSpPr/>
          <p:nvPr userDrawn="1"/>
        </p:nvSpPr>
        <p:spPr>
          <a:xfrm>
            <a:off x="2602516" y="-3535"/>
            <a:ext cx="1145801" cy="5154958"/>
          </a:xfrm>
          <a:custGeom>
            <a:avLst/>
            <a:gdLst>
              <a:gd name="connsiteX0" fmla="*/ 280657 w 280657"/>
              <a:gd name="connsiteY0" fmla="*/ 0 h 5169529"/>
              <a:gd name="connsiteX1" fmla="*/ 271604 w 280657"/>
              <a:gd name="connsiteY1" fmla="*/ 5169529 h 5169529"/>
              <a:gd name="connsiteX2" fmla="*/ 0 w 280657"/>
              <a:gd name="connsiteY2" fmla="*/ 5169529 h 5169529"/>
              <a:gd name="connsiteX3" fmla="*/ 280657 w 280657"/>
              <a:gd name="connsiteY3" fmla="*/ 0 h 5169529"/>
              <a:gd name="connsiteX0" fmla="*/ 280657 w 761272"/>
              <a:gd name="connsiteY0" fmla="*/ 0 h 5169529"/>
              <a:gd name="connsiteX1" fmla="*/ 271604 w 761272"/>
              <a:gd name="connsiteY1" fmla="*/ 5169529 h 5169529"/>
              <a:gd name="connsiteX2" fmla="*/ 0 w 761272"/>
              <a:gd name="connsiteY2" fmla="*/ 5169529 h 5169529"/>
              <a:gd name="connsiteX3" fmla="*/ 280657 w 761272"/>
              <a:gd name="connsiteY3" fmla="*/ 0 h 5169529"/>
              <a:gd name="connsiteX0" fmla="*/ 280657 w 761272"/>
              <a:gd name="connsiteY0" fmla="*/ 0 h 5169529"/>
              <a:gd name="connsiteX1" fmla="*/ 271604 w 761272"/>
              <a:gd name="connsiteY1" fmla="*/ 5169529 h 5169529"/>
              <a:gd name="connsiteX2" fmla="*/ 0 w 761272"/>
              <a:gd name="connsiteY2" fmla="*/ 5169529 h 5169529"/>
              <a:gd name="connsiteX3" fmla="*/ 280657 w 761272"/>
              <a:gd name="connsiteY3" fmla="*/ 0 h 5169529"/>
              <a:gd name="connsiteX0" fmla="*/ 280657 w 1065906"/>
              <a:gd name="connsiteY0" fmla="*/ 0 h 5169529"/>
              <a:gd name="connsiteX1" fmla="*/ 271604 w 1065906"/>
              <a:gd name="connsiteY1" fmla="*/ 5169529 h 5169529"/>
              <a:gd name="connsiteX2" fmla="*/ 0 w 1065906"/>
              <a:gd name="connsiteY2" fmla="*/ 5169529 h 5169529"/>
              <a:gd name="connsiteX3" fmla="*/ 280657 w 1065906"/>
              <a:gd name="connsiteY3" fmla="*/ 0 h 5169529"/>
              <a:gd name="connsiteX0" fmla="*/ 280657 w 1065906"/>
              <a:gd name="connsiteY0" fmla="*/ 0 h 5169529"/>
              <a:gd name="connsiteX1" fmla="*/ 271604 w 1065906"/>
              <a:gd name="connsiteY1" fmla="*/ 5169529 h 5169529"/>
              <a:gd name="connsiteX2" fmla="*/ 0 w 1065906"/>
              <a:gd name="connsiteY2" fmla="*/ 5169529 h 5169529"/>
              <a:gd name="connsiteX3" fmla="*/ 280657 w 1065906"/>
              <a:gd name="connsiteY3" fmla="*/ 0 h 5169529"/>
              <a:gd name="connsiteX0" fmla="*/ 280657 w 1065906"/>
              <a:gd name="connsiteY0" fmla="*/ 0 h 5169529"/>
              <a:gd name="connsiteX1" fmla="*/ 271604 w 1065906"/>
              <a:gd name="connsiteY1" fmla="*/ 5169529 h 5169529"/>
              <a:gd name="connsiteX2" fmla="*/ 0 w 1065906"/>
              <a:gd name="connsiteY2" fmla="*/ 5169529 h 5169529"/>
              <a:gd name="connsiteX3" fmla="*/ 280657 w 1065906"/>
              <a:gd name="connsiteY3" fmla="*/ 0 h 5169529"/>
              <a:gd name="connsiteX0" fmla="*/ 280657 w 1065906"/>
              <a:gd name="connsiteY0" fmla="*/ 0 h 5169529"/>
              <a:gd name="connsiteX1" fmla="*/ 271604 w 1065906"/>
              <a:gd name="connsiteY1" fmla="*/ 5169529 h 5169529"/>
              <a:gd name="connsiteX2" fmla="*/ 0 w 1065906"/>
              <a:gd name="connsiteY2" fmla="*/ 5169529 h 5169529"/>
              <a:gd name="connsiteX3" fmla="*/ 280657 w 1065906"/>
              <a:gd name="connsiteY3" fmla="*/ 0 h 5169529"/>
              <a:gd name="connsiteX0" fmla="*/ 280657 w 1065906"/>
              <a:gd name="connsiteY0" fmla="*/ 0 h 5169529"/>
              <a:gd name="connsiteX1" fmla="*/ 271604 w 1065906"/>
              <a:gd name="connsiteY1" fmla="*/ 5169529 h 5169529"/>
              <a:gd name="connsiteX2" fmla="*/ 0 w 1065906"/>
              <a:gd name="connsiteY2" fmla="*/ 5169529 h 5169529"/>
              <a:gd name="connsiteX3" fmla="*/ 280657 w 1065906"/>
              <a:gd name="connsiteY3" fmla="*/ 0 h 5169529"/>
              <a:gd name="connsiteX0" fmla="*/ 280657 w 1065906"/>
              <a:gd name="connsiteY0" fmla="*/ 0 h 5169529"/>
              <a:gd name="connsiteX1" fmla="*/ 271604 w 1065906"/>
              <a:gd name="connsiteY1" fmla="*/ 5169529 h 5169529"/>
              <a:gd name="connsiteX2" fmla="*/ 0 w 1065906"/>
              <a:gd name="connsiteY2" fmla="*/ 5169529 h 5169529"/>
              <a:gd name="connsiteX3" fmla="*/ 280657 w 1065906"/>
              <a:gd name="connsiteY3" fmla="*/ 0 h 5169529"/>
              <a:gd name="connsiteX0" fmla="*/ 280657 w 1065906"/>
              <a:gd name="connsiteY0" fmla="*/ 0 h 5169529"/>
              <a:gd name="connsiteX1" fmla="*/ 271604 w 1065906"/>
              <a:gd name="connsiteY1" fmla="*/ 5169529 h 5169529"/>
              <a:gd name="connsiteX2" fmla="*/ 0 w 1065906"/>
              <a:gd name="connsiteY2" fmla="*/ 5169529 h 5169529"/>
              <a:gd name="connsiteX3" fmla="*/ 280657 w 1065906"/>
              <a:gd name="connsiteY3" fmla="*/ 0 h 5169529"/>
              <a:gd name="connsiteX0" fmla="*/ 280657 w 1065906"/>
              <a:gd name="connsiteY0" fmla="*/ 0 h 5169529"/>
              <a:gd name="connsiteX1" fmla="*/ 271604 w 1065906"/>
              <a:gd name="connsiteY1" fmla="*/ 5169529 h 5169529"/>
              <a:gd name="connsiteX2" fmla="*/ 0 w 1065906"/>
              <a:gd name="connsiteY2" fmla="*/ 5169529 h 5169529"/>
              <a:gd name="connsiteX3" fmla="*/ 280657 w 1065906"/>
              <a:gd name="connsiteY3" fmla="*/ 0 h 5169529"/>
              <a:gd name="connsiteX0" fmla="*/ 280657 w 1065906"/>
              <a:gd name="connsiteY0" fmla="*/ 0 h 5169529"/>
              <a:gd name="connsiteX1" fmla="*/ 271604 w 1065906"/>
              <a:gd name="connsiteY1" fmla="*/ 5169529 h 5169529"/>
              <a:gd name="connsiteX2" fmla="*/ 0 w 1065906"/>
              <a:gd name="connsiteY2" fmla="*/ 5169529 h 5169529"/>
              <a:gd name="connsiteX3" fmla="*/ 280657 w 1065906"/>
              <a:gd name="connsiteY3" fmla="*/ 0 h 5169529"/>
              <a:gd name="connsiteX0" fmla="*/ 280657 w 1065906"/>
              <a:gd name="connsiteY0" fmla="*/ 0 h 5169529"/>
              <a:gd name="connsiteX1" fmla="*/ 271604 w 1065906"/>
              <a:gd name="connsiteY1" fmla="*/ 5169529 h 5169529"/>
              <a:gd name="connsiteX2" fmla="*/ 0 w 1065906"/>
              <a:gd name="connsiteY2" fmla="*/ 5169529 h 5169529"/>
              <a:gd name="connsiteX3" fmla="*/ 280657 w 1065906"/>
              <a:gd name="connsiteY3" fmla="*/ 0 h 5169529"/>
              <a:gd name="connsiteX0" fmla="*/ 280657 w 1065906"/>
              <a:gd name="connsiteY0" fmla="*/ 0 h 5169529"/>
              <a:gd name="connsiteX1" fmla="*/ 271604 w 1065906"/>
              <a:gd name="connsiteY1" fmla="*/ 5169529 h 5169529"/>
              <a:gd name="connsiteX2" fmla="*/ 0 w 1065906"/>
              <a:gd name="connsiteY2" fmla="*/ 5169529 h 5169529"/>
              <a:gd name="connsiteX3" fmla="*/ 280657 w 1065906"/>
              <a:gd name="connsiteY3" fmla="*/ 0 h 5169529"/>
              <a:gd name="connsiteX0" fmla="*/ 301759 w 1087008"/>
              <a:gd name="connsiteY0" fmla="*/ 0 h 5169529"/>
              <a:gd name="connsiteX1" fmla="*/ 292706 w 1087008"/>
              <a:gd name="connsiteY1" fmla="*/ 5169529 h 5169529"/>
              <a:gd name="connsiteX2" fmla="*/ 0 w 1087008"/>
              <a:gd name="connsiteY2" fmla="*/ 5169529 h 5169529"/>
              <a:gd name="connsiteX3" fmla="*/ 301759 w 1087008"/>
              <a:gd name="connsiteY3" fmla="*/ 0 h 5169529"/>
              <a:gd name="connsiteX0" fmla="*/ 301759 w 1087008"/>
              <a:gd name="connsiteY0" fmla="*/ 0 h 5169529"/>
              <a:gd name="connsiteX1" fmla="*/ 292706 w 1087008"/>
              <a:gd name="connsiteY1" fmla="*/ 5169529 h 5169529"/>
              <a:gd name="connsiteX2" fmla="*/ 0 w 1087008"/>
              <a:gd name="connsiteY2" fmla="*/ 5169529 h 5169529"/>
              <a:gd name="connsiteX3" fmla="*/ 301759 w 1087008"/>
              <a:gd name="connsiteY3" fmla="*/ 0 h 5169529"/>
              <a:gd name="connsiteX0" fmla="*/ 301759 w 1087008"/>
              <a:gd name="connsiteY0" fmla="*/ 0 h 5169529"/>
              <a:gd name="connsiteX1" fmla="*/ 292706 w 1087008"/>
              <a:gd name="connsiteY1" fmla="*/ 5169529 h 5169529"/>
              <a:gd name="connsiteX2" fmla="*/ 0 w 1087008"/>
              <a:gd name="connsiteY2" fmla="*/ 5169529 h 5169529"/>
              <a:gd name="connsiteX3" fmla="*/ 301759 w 1087008"/>
              <a:gd name="connsiteY3" fmla="*/ 0 h 5169529"/>
              <a:gd name="connsiteX0" fmla="*/ 301759 w 1087008"/>
              <a:gd name="connsiteY0" fmla="*/ 0 h 5169529"/>
              <a:gd name="connsiteX1" fmla="*/ 292706 w 1087008"/>
              <a:gd name="connsiteY1" fmla="*/ 5169529 h 5169529"/>
              <a:gd name="connsiteX2" fmla="*/ 0 w 1087008"/>
              <a:gd name="connsiteY2" fmla="*/ 5169529 h 5169529"/>
              <a:gd name="connsiteX3" fmla="*/ 301759 w 1087008"/>
              <a:gd name="connsiteY3" fmla="*/ 0 h 5169529"/>
              <a:gd name="connsiteX0" fmla="*/ 301759 w 1087008"/>
              <a:gd name="connsiteY0" fmla="*/ 0 h 5169529"/>
              <a:gd name="connsiteX1" fmla="*/ 292706 w 1087008"/>
              <a:gd name="connsiteY1" fmla="*/ 5169529 h 5169529"/>
              <a:gd name="connsiteX2" fmla="*/ 0 w 1087008"/>
              <a:gd name="connsiteY2" fmla="*/ 5169529 h 5169529"/>
              <a:gd name="connsiteX3" fmla="*/ 301759 w 1087008"/>
              <a:gd name="connsiteY3" fmla="*/ 0 h 5169529"/>
              <a:gd name="connsiteX0" fmla="*/ 301759 w 1087008"/>
              <a:gd name="connsiteY0" fmla="*/ 0 h 5169529"/>
              <a:gd name="connsiteX1" fmla="*/ 292706 w 1087008"/>
              <a:gd name="connsiteY1" fmla="*/ 5169529 h 5169529"/>
              <a:gd name="connsiteX2" fmla="*/ 0 w 1087008"/>
              <a:gd name="connsiteY2" fmla="*/ 5169529 h 5169529"/>
              <a:gd name="connsiteX3" fmla="*/ 301759 w 1087008"/>
              <a:gd name="connsiteY3" fmla="*/ 0 h 5169529"/>
              <a:gd name="connsiteX0" fmla="*/ 301759 w 1087008"/>
              <a:gd name="connsiteY0" fmla="*/ 0 h 5169529"/>
              <a:gd name="connsiteX1" fmla="*/ 292706 w 1087008"/>
              <a:gd name="connsiteY1" fmla="*/ 5169529 h 5169529"/>
              <a:gd name="connsiteX2" fmla="*/ 0 w 1087008"/>
              <a:gd name="connsiteY2" fmla="*/ 5169529 h 5169529"/>
              <a:gd name="connsiteX3" fmla="*/ 301759 w 1087008"/>
              <a:gd name="connsiteY3" fmla="*/ 0 h 5169529"/>
              <a:gd name="connsiteX0" fmla="*/ 301759 w 1087008"/>
              <a:gd name="connsiteY0" fmla="*/ 0 h 5169529"/>
              <a:gd name="connsiteX1" fmla="*/ 292706 w 1087008"/>
              <a:gd name="connsiteY1" fmla="*/ 5169529 h 5169529"/>
              <a:gd name="connsiteX2" fmla="*/ 0 w 1087008"/>
              <a:gd name="connsiteY2" fmla="*/ 5169529 h 5169529"/>
              <a:gd name="connsiteX3" fmla="*/ 301759 w 1087008"/>
              <a:gd name="connsiteY3" fmla="*/ 0 h 5169529"/>
              <a:gd name="connsiteX0" fmla="*/ 301759 w 1087008"/>
              <a:gd name="connsiteY0" fmla="*/ 0 h 5169529"/>
              <a:gd name="connsiteX1" fmla="*/ 292706 w 1087008"/>
              <a:gd name="connsiteY1" fmla="*/ 5169529 h 5169529"/>
              <a:gd name="connsiteX2" fmla="*/ 0 w 1087008"/>
              <a:gd name="connsiteY2" fmla="*/ 5169529 h 5169529"/>
              <a:gd name="connsiteX3" fmla="*/ 301759 w 1087008"/>
              <a:gd name="connsiteY3" fmla="*/ 0 h 5169529"/>
              <a:gd name="connsiteX0" fmla="*/ 301759 w 1087008"/>
              <a:gd name="connsiteY0" fmla="*/ 0 h 5169529"/>
              <a:gd name="connsiteX1" fmla="*/ 292706 w 1087008"/>
              <a:gd name="connsiteY1" fmla="*/ 5169529 h 5169529"/>
              <a:gd name="connsiteX2" fmla="*/ 0 w 1087008"/>
              <a:gd name="connsiteY2" fmla="*/ 5169529 h 5169529"/>
              <a:gd name="connsiteX3" fmla="*/ 301759 w 1087008"/>
              <a:gd name="connsiteY3" fmla="*/ 0 h 5169529"/>
              <a:gd name="connsiteX0" fmla="*/ 301759 w 1087008"/>
              <a:gd name="connsiteY0" fmla="*/ 0 h 5169529"/>
              <a:gd name="connsiteX1" fmla="*/ 292706 w 1087008"/>
              <a:gd name="connsiteY1" fmla="*/ 5169529 h 5169529"/>
              <a:gd name="connsiteX2" fmla="*/ 0 w 1087008"/>
              <a:gd name="connsiteY2" fmla="*/ 5169529 h 5169529"/>
              <a:gd name="connsiteX3" fmla="*/ 301759 w 1087008"/>
              <a:gd name="connsiteY3" fmla="*/ 0 h 5169529"/>
              <a:gd name="connsiteX0" fmla="*/ 301759 w 981021"/>
              <a:gd name="connsiteY0" fmla="*/ 0 h 5169529"/>
              <a:gd name="connsiteX1" fmla="*/ 292706 w 981021"/>
              <a:gd name="connsiteY1" fmla="*/ 5169529 h 5169529"/>
              <a:gd name="connsiteX2" fmla="*/ 0 w 981021"/>
              <a:gd name="connsiteY2" fmla="*/ 5169529 h 5169529"/>
              <a:gd name="connsiteX3" fmla="*/ 301759 w 981021"/>
              <a:gd name="connsiteY3" fmla="*/ 0 h 5169529"/>
              <a:gd name="connsiteX0" fmla="*/ 301759 w 918930"/>
              <a:gd name="connsiteY0" fmla="*/ 0 h 5169529"/>
              <a:gd name="connsiteX1" fmla="*/ 292706 w 918930"/>
              <a:gd name="connsiteY1" fmla="*/ 5169529 h 5169529"/>
              <a:gd name="connsiteX2" fmla="*/ 0 w 918930"/>
              <a:gd name="connsiteY2" fmla="*/ 5169529 h 5169529"/>
              <a:gd name="connsiteX3" fmla="*/ 301759 w 918930"/>
              <a:gd name="connsiteY3" fmla="*/ 0 h 5169529"/>
              <a:gd name="connsiteX0" fmla="*/ 301759 w 1078980"/>
              <a:gd name="connsiteY0" fmla="*/ 0 h 5169529"/>
              <a:gd name="connsiteX1" fmla="*/ 292706 w 1078980"/>
              <a:gd name="connsiteY1" fmla="*/ 5169529 h 5169529"/>
              <a:gd name="connsiteX2" fmla="*/ 0 w 1078980"/>
              <a:gd name="connsiteY2" fmla="*/ 5169529 h 5169529"/>
              <a:gd name="connsiteX3" fmla="*/ 301759 w 1078980"/>
              <a:gd name="connsiteY3" fmla="*/ 0 h 5169529"/>
              <a:gd name="connsiteX0" fmla="*/ 301759 w 1084328"/>
              <a:gd name="connsiteY0" fmla="*/ 0 h 5169529"/>
              <a:gd name="connsiteX1" fmla="*/ 292706 w 1084328"/>
              <a:gd name="connsiteY1" fmla="*/ 5169529 h 5169529"/>
              <a:gd name="connsiteX2" fmla="*/ 0 w 1084328"/>
              <a:gd name="connsiteY2" fmla="*/ 5169529 h 5169529"/>
              <a:gd name="connsiteX3" fmla="*/ 301759 w 1084328"/>
              <a:gd name="connsiteY3" fmla="*/ 0 h 5169529"/>
              <a:gd name="connsiteX0" fmla="*/ 301759 w 1086927"/>
              <a:gd name="connsiteY0" fmla="*/ 0 h 5169529"/>
              <a:gd name="connsiteX1" fmla="*/ 292706 w 1086927"/>
              <a:gd name="connsiteY1" fmla="*/ 5169529 h 5169529"/>
              <a:gd name="connsiteX2" fmla="*/ 0 w 1086927"/>
              <a:gd name="connsiteY2" fmla="*/ 5169529 h 5169529"/>
              <a:gd name="connsiteX3" fmla="*/ 301759 w 1086927"/>
              <a:gd name="connsiteY3" fmla="*/ 0 h 5169529"/>
              <a:gd name="connsiteX0" fmla="*/ 301759 w 1076561"/>
              <a:gd name="connsiteY0" fmla="*/ 0 h 5169529"/>
              <a:gd name="connsiteX1" fmla="*/ 292706 w 1076561"/>
              <a:gd name="connsiteY1" fmla="*/ 5169529 h 5169529"/>
              <a:gd name="connsiteX2" fmla="*/ 0 w 1076561"/>
              <a:gd name="connsiteY2" fmla="*/ 5169529 h 5169529"/>
              <a:gd name="connsiteX3" fmla="*/ 301759 w 1076561"/>
              <a:gd name="connsiteY3" fmla="*/ 0 h 5169529"/>
              <a:gd name="connsiteX0" fmla="*/ 301759 w 1094749"/>
              <a:gd name="connsiteY0" fmla="*/ 0 h 5169529"/>
              <a:gd name="connsiteX1" fmla="*/ 292706 w 1094749"/>
              <a:gd name="connsiteY1" fmla="*/ 5169529 h 5169529"/>
              <a:gd name="connsiteX2" fmla="*/ 0 w 1094749"/>
              <a:gd name="connsiteY2" fmla="*/ 5169529 h 5169529"/>
              <a:gd name="connsiteX3" fmla="*/ 301759 w 1094749"/>
              <a:gd name="connsiteY3" fmla="*/ 0 h 5169529"/>
              <a:gd name="connsiteX0" fmla="*/ 301759 w 1084328"/>
              <a:gd name="connsiteY0" fmla="*/ 0 h 5169529"/>
              <a:gd name="connsiteX1" fmla="*/ 292706 w 1084328"/>
              <a:gd name="connsiteY1" fmla="*/ 5169529 h 5169529"/>
              <a:gd name="connsiteX2" fmla="*/ 0 w 1084328"/>
              <a:gd name="connsiteY2" fmla="*/ 5169529 h 5169529"/>
              <a:gd name="connsiteX3" fmla="*/ 301759 w 1084328"/>
              <a:gd name="connsiteY3" fmla="*/ 0 h 5169529"/>
              <a:gd name="connsiteX0" fmla="*/ 301759 w 1097769"/>
              <a:gd name="connsiteY0" fmla="*/ 0 h 5169529"/>
              <a:gd name="connsiteX1" fmla="*/ 292706 w 1097769"/>
              <a:gd name="connsiteY1" fmla="*/ 5169529 h 5169529"/>
              <a:gd name="connsiteX2" fmla="*/ 0 w 1097769"/>
              <a:gd name="connsiteY2" fmla="*/ 5169529 h 5169529"/>
              <a:gd name="connsiteX3" fmla="*/ 301759 w 1097769"/>
              <a:gd name="connsiteY3" fmla="*/ 0 h 5169529"/>
              <a:gd name="connsiteX0" fmla="*/ 301759 w 1081652"/>
              <a:gd name="connsiteY0" fmla="*/ 0 h 5169529"/>
              <a:gd name="connsiteX1" fmla="*/ 292706 w 1081652"/>
              <a:gd name="connsiteY1" fmla="*/ 5169529 h 5169529"/>
              <a:gd name="connsiteX2" fmla="*/ 0 w 1081652"/>
              <a:gd name="connsiteY2" fmla="*/ 5169529 h 5169529"/>
              <a:gd name="connsiteX3" fmla="*/ 301759 w 1081652"/>
              <a:gd name="connsiteY3" fmla="*/ 0 h 5169529"/>
              <a:gd name="connsiteX0" fmla="*/ 301759 w 1049879"/>
              <a:gd name="connsiteY0" fmla="*/ 0 h 5169529"/>
              <a:gd name="connsiteX1" fmla="*/ 292706 w 1049879"/>
              <a:gd name="connsiteY1" fmla="*/ 5169529 h 5169529"/>
              <a:gd name="connsiteX2" fmla="*/ 0 w 1049879"/>
              <a:gd name="connsiteY2" fmla="*/ 5169529 h 5169529"/>
              <a:gd name="connsiteX3" fmla="*/ 301759 w 1049879"/>
              <a:gd name="connsiteY3" fmla="*/ 0 h 5169529"/>
              <a:gd name="connsiteX0" fmla="*/ 301759 w 1034244"/>
              <a:gd name="connsiteY0" fmla="*/ 0 h 5169529"/>
              <a:gd name="connsiteX1" fmla="*/ 292706 w 1034244"/>
              <a:gd name="connsiteY1" fmla="*/ 5169529 h 5169529"/>
              <a:gd name="connsiteX2" fmla="*/ 0 w 1034244"/>
              <a:gd name="connsiteY2" fmla="*/ 5169529 h 5169529"/>
              <a:gd name="connsiteX3" fmla="*/ 301759 w 1034244"/>
              <a:gd name="connsiteY3" fmla="*/ 0 h 5169529"/>
              <a:gd name="connsiteX0" fmla="*/ 301759 w 1034244"/>
              <a:gd name="connsiteY0" fmla="*/ 0 h 5169529"/>
              <a:gd name="connsiteX1" fmla="*/ 292706 w 1034244"/>
              <a:gd name="connsiteY1" fmla="*/ 5169529 h 5169529"/>
              <a:gd name="connsiteX2" fmla="*/ 0 w 1034244"/>
              <a:gd name="connsiteY2" fmla="*/ 5169529 h 5169529"/>
              <a:gd name="connsiteX3" fmla="*/ 301759 w 1034244"/>
              <a:gd name="connsiteY3" fmla="*/ 0 h 5169529"/>
              <a:gd name="connsiteX0" fmla="*/ 301759 w 1030828"/>
              <a:gd name="connsiteY0" fmla="*/ 0 h 5169529"/>
              <a:gd name="connsiteX1" fmla="*/ 285672 w 1030828"/>
              <a:gd name="connsiteY1" fmla="*/ 5169529 h 5169529"/>
              <a:gd name="connsiteX2" fmla="*/ 0 w 1030828"/>
              <a:gd name="connsiteY2" fmla="*/ 5169529 h 5169529"/>
              <a:gd name="connsiteX3" fmla="*/ 301759 w 1030828"/>
              <a:gd name="connsiteY3" fmla="*/ 0 h 5169529"/>
              <a:gd name="connsiteX0" fmla="*/ 301759 w 1046406"/>
              <a:gd name="connsiteY0" fmla="*/ 0 h 5169529"/>
              <a:gd name="connsiteX1" fmla="*/ 285672 w 1046406"/>
              <a:gd name="connsiteY1" fmla="*/ 5169529 h 5169529"/>
              <a:gd name="connsiteX2" fmla="*/ 0 w 1046406"/>
              <a:gd name="connsiteY2" fmla="*/ 5169529 h 5169529"/>
              <a:gd name="connsiteX3" fmla="*/ 301759 w 1046406"/>
              <a:gd name="connsiteY3" fmla="*/ 0 h 5169529"/>
              <a:gd name="connsiteX0" fmla="*/ 319549 w 1055493"/>
              <a:gd name="connsiteY0" fmla="*/ 0 h 5137507"/>
              <a:gd name="connsiteX1" fmla="*/ 285672 w 1055493"/>
              <a:gd name="connsiteY1" fmla="*/ 5137507 h 5137507"/>
              <a:gd name="connsiteX2" fmla="*/ 0 w 1055493"/>
              <a:gd name="connsiteY2" fmla="*/ 5137507 h 5137507"/>
              <a:gd name="connsiteX3" fmla="*/ 319549 w 1055493"/>
              <a:gd name="connsiteY3" fmla="*/ 0 h 5137507"/>
              <a:gd name="connsiteX0" fmla="*/ 319549 w 1055493"/>
              <a:gd name="connsiteY0" fmla="*/ 0 h 5155297"/>
              <a:gd name="connsiteX1" fmla="*/ 285672 w 1055493"/>
              <a:gd name="connsiteY1" fmla="*/ 5155297 h 5155297"/>
              <a:gd name="connsiteX2" fmla="*/ 0 w 1055493"/>
              <a:gd name="connsiteY2" fmla="*/ 5155297 h 5155297"/>
              <a:gd name="connsiteX3" fmla="*/ 319549 w 1055493"/>
              <a:gd name="connsiteY3" fmla="*/ 0 h 5155297"/>
              <a:gd name="connsiteX0" fmla="*/ 319549 w 1054135"/>
              <a:gd name="connsiteY0" fmla="*/ 0 h 5155297"/>
              <a:gd name="connsiteX1" fmla="*/ 285672 w 1054135"/>
              <a:gd name="connsiteY1" fmla="*/ 5155297 h 5155297"/>
              <a:gd name="connsiteX2" fmla="*/ 0 w 1054135"/>
              <a:gd name="connsiteY2" fmla="*/ 5155297 h 5155297"/>
              <a:gd name="connsiteX3" fmla="*/ 319549 w 1054135"/>
              <a:gd name="connsiteY3" fmla="*/ 0 h 5155297"/>
              <a:gd name="connsiteX0" fmla="*/ 319549 w 1052777"/>
              <a:gd name="connsiteY0" fmla="*/ 0 h 5155297"/>
              <a:gd name="connsiteX1" fmla="*/ 285672 w 1052777"/>
              <a:gd name="connsiteY1" fmla="*/ 5155297 h 5155297"/>
              <a:gd name="connsiteX2" fmla="*/ 0 w 1052777"/>
              <a:gd name="connsiteY2" fmla="*/ 5155297 h 5155297"/>
              <a:gd name="connsiteX3" fmla="*/ 319549 w 1052777"/>
              <a:gd name="connsiteY3" fmla="*/ 0 h 5155297"/>
              <a:gd name="connsiteX0" fmla="*/ 319549 w 1052777"/>
              <a:gd name="connsiteY0" fmla="*/ 0 h 5155297"/>
              <a:gd name="connsiteX1" fmla="*/ 285672 w 1052777"/>
              <a:gd name="connsiteY1" fmla="*/ 5155297 h 5155297"/>
              <a:gd name="connsiteX2" fmla="*/ 0 w 1052777"/>
              <a:gd name="connsiteY2" fmla="*/ 5155297 h 5155297"/>
              <a:gd name="connsiteX3" fmla="*/ 319549 w 1052777"/>
              <a:gd name="connsiteY3" fmla="*/ 0 h 5155297"/>
              <a:gd name="connsiteX0" fmla="*/ 319549 w 1052777"/>
              <a:gd name="connsiteY0" fmla="*/ 0 h 5155297"/>
              <a:gd name="connsiteX1" fmla="*/ 285672 w 1052777"/>
              <a:gd name="connsiteY1" fmla="*/ 5155297 h 5155297"/>
              <a:gd name="connsiteX2" fmla="*/ 0 w 1052777"/>
              <a:gd name="connsiteY2" fmla="*/ 5155297 h 5155297"/>
              <a:gd name="connsiteX3" fmla="*/ 319549 w 1052777"/>
              <a:gd name="connsiteY3" fmla="*/ 0 h 5155297"/>
              <a:gd name="connsiteX0" fmla="*/ 319549 w 1052777"/>
              <a:gd name="connsiteY0" fmla="*/ 0 h 5155297"/>
              <a:gd name="connsiteX1" fmla="*/ 285672 w 1052777"/>
              <a:gd name="connsiteY1" fmla="*/ 5155297 h 5155297"/>
              <a:gd name="connsiteX2" fmla="*/ 0 w 1052777"/>
              <a:gd name="connsiteY2" fmla="*/ 5155297 h 5155297"/>
              <a:gd name="connsiteX3" fmla="*/ 319549 w 1052777"/>
              <a:gd name="connsiteY3" fmla="*/ 0 h 5155297"/>
              <a:gd name="connsiteX0" fmla="*/ 319549 w 1037922"/>
              <a:gd name="connsiteY0" fmla="*/ 0 h 5155297"/>
              <a:gd name="connsiteX1" fmla="*/ 285672 w 1037922"/>
              <a:gd name="connsiteY1" fmla="*/ 5155297 h 5155297"/>
              <a:gd name="connsiteX2" fmla="*/ 0 w 1037922"/>
              <a:gd name="connsiteY2" fmla="*/ 5155297 h 5155297"/>
              <a:gd name="connsiteX3" fmla="*/ 319549 w 1037922"/>
              <a:gd name="connsiteY3" fmla="*/ 0 h 5155297"/>
              <a:gd name="connsiteX0" fmla="*/ 319549 w 1037922"/>
              <a:gd name="connsiteY0" fmla="*/ 0 h 5155297"/>
              <a:gd name="connsiteX1" fmla="*/ 285672 w 1037922"/>
              <a:gd name="connsiteY1" fmla="*/ 5155297 h 5155297"/>
              <a:gd name="connsiteX2" fmla="*/ 0 w 1037922"/>
              <a:gd name="connsiteY2" fmla="*/ 5155297 h 5155297"/>
              <a:gd name="connsiteX3" fmla="*/ 319549 w 1037922"/>
              <a:gd name="connsiteY3" fmla="*/ 0 h 5155297"/>
              <a:gd name="connsiteX0" fmla="*/ 319549 w 1037922"/>
              <a:gd name="connsiteY0" fmla="*/ 0 h 5155297"/>
              <a:gd name="connsiteX1" fmla="*/ 285672 w 1037922"/>
              <a:gd name="connsiteY1" fmla="*/ 5155297 h 5155297"/>
              <a:gd name="connsiteX2" fmla="*/ 0 w 1037922"/>
              <a:gd name="connsiteY2" fmla="*/ 5155297 h 5155297"/>
              <a:gd name="connsiteX3" fmla="*/ 319549 w 1037922"/>
              <a:gd name="connsiteY3" fmla="*/ 0 h 5155297"/>
              <a:gd name="connsiteX0" fmla="*/ 314686 w 1035467"/>
              <a:gd name="connsiteY0" fmla="*/ 0 h 5160160"/>
              <a:gd name="connsiteX1" fmla="*/ 285672 w 1035467"/>
              <a:gd name="connsiteY1" fmla="*/ 5160160 h 5160160"/>
              <a:gd name="connsiteX2" fmla="*/ 0 w 1035467"/>
              <a:gd name="connsiteY2" fmla="*/ 5160160 h 5160160"/>
              <a:gd name="connsiteX3" fmla="*/ 314686 w 1035467"/>
              <a:gd name="connsiteY3" fmla="*/ 0 h 5160160"/>
              <a:gd name="connsiteX0" fmla="*/ 314686 w 1042817"/>
              <a:gd name="connsiteY0" fmla="*/ 0 h 5160160"/>
              <a:gd name="connsiteX1" fmla="*/ 285672 w 1042817"/>
              <a:gd name="connsiteY1" fmla="*/ 5160160 h 5160160"/>
              <a:gd name="connsiteX2" fmla="*/ 0 w 1042817"/>
              <a:gd name="connsiteY2" fmla="*/ 5160160 h 5160160"/>
              <a:gd name="connsiteX3" fmla="*/ 314686 w 1042817"/>
              <a:gd name="connsiteY3" fmla="*/ 0 h 5160160"/>
              <a:gd name="connsiteX0" fmla="*/ 291826 w 1031317"/>
              <a:gd name="connsiteY0" fmla="*/ 0 h 5153629"/>
              <a:gd name="connsiteX1" fmla="*/ 285672 w 1031317"/>
              <a:gd name="connsiteY1" fmla="*/ 5153629 h 5153629"/>
              <a:gd name="connsiteX2" fmla="*/ 0 w 1031317"/>
              <a:gd name="connsiteY2" fmla="*/ 5153629 h 5153629"/>
              <a:gd name="connsiteX3" fmla="*/ 291826 w 1031317"/>
              <a:gd name="connsiteY3" fmla="*/ 0 h 5153629"/>
              <a:gd name="connsiteX0" fmla="*/ 291826 w 1067180"/>
              <a:gd name="connsiteY0" fmla="*/ 0 h 5153629"/>
              <a:gd name="connsiteX1" fmla="*/ 285672 w 1067180"/>
              <a:gd name="connsiteY1" fmla="*/ 5153629 h 5153629"/>
              <a:gd name="connsiteX2" fmla="*/ 0 w 1067180"/>
              <a:gd name="connsiteY2" fmla="*/ 5153629 h 5153629"/>
              <a:gd name="connsiteX3" fmla="*/ 291826 w 1067180"/>
              <a:gd name="connsiteY3" fmla="*/ 0 h 5153629"/>
              <a:gd name="connsiteX0" fmla="*/ 291826 w 1067180"/>
              <a:gd name="connsiteY0" fmla="*/ 0 h 5153629"/>
              <a:gd name="connsiteX1" fmla="*/ 285672 w 1067180"/>
              <a:gd name="connsiteY1" fmla="*/ 5153629 h 5153629"/>
              <a:gd name="connsiteX2" fmla="*/ 0 w 1067180"/>
              <a:gd name="connsiteY2" fmla="*/ 5153629 h 5153629"/>
              <a:gd name="connsiteX3" fmla="*/ 291826 w 1067180"/>
              <a:gd name="connsiteY3" fmla="*/ 0 h 5153629"/>
              <a:gd name="connsiteX0" fmla="*/ 288560 w 1065497"/>
              <a:gd name="connsiteY0" fmla="*/ 0 h 5147098"/>
              <a:gd name="connsiteX1" fmla="*/ 285672 w 1065497"/>
              <a:gd name="connsiteY1" fmla="*/ 5147098 h 5147098"/>
              <a:gd name="connsiteX2" fmla="*/ 0 w 1065497"/>
              <a:gd name="connsiteY2" fmla="*/ 5147098 h 5147098"/>
              <a:gd name="connsiteX3" fmla="*/ 288560 w 1065497"/>
              <a:gd name="connsiteY3" fmla="*/ 0 h 5147098"/>
              <a:gd name="connsiteX0" fmla="*/ 288560 w 1096906"/>
              <a:gd name="connsiteY0" fmla="*/ 0 h 5147098"/>
              <a:gd name="connsiteX1" fmla="*/ 285672 w 1096906"/>
              <a:gd name="connsiteY1" fmla="*/ 5147098 h 5147098"/>
              <a:gd name="connsiteX2" fmla="*/ 0 w 1096906"/>
              <a:gd name="connsiteY2" fmla="*/ 5147098 h 5147098"/>
              <a:gd name="connsiteX3" fmla="*/ 288560 w 1096906"/>
              <a:gd name="connsiteY3" fmla="*/ 0 h 5147098"/>
              <a:gd name="connsiteX0" fmla="*/ 288560 w 1096906"/>
              <a:gd name="connsiteY0" fmla="*/ 0 h 5147098"/>
              <a:gd name="connsiteX1" fmla="*/ 285672 w 1096906"/>
              <a:gd name="connsiteY1" fmla="*/ 5147098 h 5147098"/>
              <a:gd name="connsiteX2" fmla="*/ 0 w 1096906"/>
              <a:gd name="connsiteY2" fmla="*/ 5147098 h 5147098"/>
              <a:gd name="connsiteX3" fmla="*/ 288560 w 1096906"/>
              <a:gd name="connsiteY3" fmla="*/ 0 h 5147098"/>
              <a:gd name="connsiteX0" fmla="*/ 204061 w 1053504"/>
              <a:gd name="connsiteY0" fmla="*/ 0 h 5147098"/>
              <a:gd name="connsiteX1" fmla="*/ 285672 w 1053504"/>
              <a:gd name="connsiteY1" fmla="*/ 5147098 h 5147098"/>
              <a:gd name="connsiteX2" fmla="*/ 0 w 1053504"/>
              <a:gd name="connsiteY2" fmla="*/ 5147098 h 5147098"/>
              <a:gd name="connsiteX3" fmla="*/ 204061 w 1053504"/>
              <a:gd name="connsiteY3" fmla="*/ 0 h 5147098"/>
              <a:gd name="connsiteX0" fmla="*/ 242161 w 1091604"/>
              <a:gd name="connsiteY0" fmla="*/ 0 h 5147098"/>
              <a:gd name="connsiteX1" fmla="*/ 323772 w 1091604"/>
              <a:gd name="connsiteY1" fmla="*/ 5147098 h 5147098"/>
              <a:gd name="connsiteX2" fmla="*/ 0 w 1091604"/>
              <a:gd name="connsiteY2" fmla="*/ 5147098 h 5147098"/>
              <a:gd name="connsiteX3" fmla="*/ 242161 w 1091604"/>
              <a:gd name="connsiteY3" fmla="*/ 0 h 5147098"/>
              <a:gd name="connsiteX0" fmla="*/ 242161 w 1091604"/>
              <a:gd name="connsiteY0" fmla="*/ 0 h 5147098"/>
              <a:gd name="connsiteX1" fmla="*/ 323772 w 1091604"/>
              <a:gd name="connsiteY1" fmla="*/ 5147098 h 5147098"/>
              <a:gd name="connsiteX2" fmla="*/ 0 w 1091604"/>
              <a:gd name="connsiteY2" fmla="*/ 5147098 h 5147098"/>
              <a:gd name="connsiteX3" fmla="*/ 242161 w 1091604"/>
              <a:gd name="connsiteY3" fmla="*/ 0 h 5147098"/>
              <a:gd name="connsiteX0" fmla="*/ 242161 w 1091604"/>
              <a:gd name="connsiteY0" fmla="*/ 0 h 5147098"/>
              <a:gd name="connsiteX1" fmla="*/ 323772 w 1091604"/>
              <a:gd name="connsiteY1" fmla="*/ 5147098 h 5147098"/>
              <a:gd name="connsiteX2" fmla="*/ 0 w 1091604"/>
              <a:gd name="connsiteY2" fmla="*/ 5147098 h 5147098"/>
              <a:gd name="connsiteX3" fmla="*/ 242161 w 1091604"/>
              <a:gd name="connsiteY3" fmla="*/ 0 h 5147098"/>
              <a:gd name="connsiteX0" fmla="*/ 346963 w 1145801"/>
              <a:gd name="connsiteY0" fmla="*/ 0 h 5154958"/>
              <a:gd name="connsiteX1" fmla="*/ 323772 w 1145801"/>
              <a:gd name="connsiteY1" fmla="*/ 5154958 h 5154958"/>
              <a:gd name="connsiteX2" fmla="*/ 0 w 1145801"/>
              <a:gd name="connsiteY2" fmla="*/ 5154958 h 5154958"/>
              <a:gd name="connsiteX3" fmla="*/ 346963 w 1145801"/>
              <a:gd name="connsiteY3" fmla="*/ 0 h 5154958"/>
            </a:gdLst>
            <a:ahLst/>
            <a:cxnLst>
              <a:cxn ang="0">
                <a:pos x="connsiteX0" y="connsiteY0"/>
              </a:cxn>
              <a:cxn ang="0">
                <a:pos x="connsiteX1" y="connsiteY1"/>
              </a:cxn>
              <a:cxn ang="0">
                <a:pos x="connsiteX2" y="connsiteY2"/>
              </a:cxn>
              <a:cxn ang="0">
                <a:pos x="connsiteX3" y="connsiteY3"/>
              </a:cxn>
            </a:cxnLst>
            <a:rect l="l" t="t" r="r" b="b"/>
            <a:pathLst>
              <a:path w="1145801" h="5154958">
                <a:moveTo>
                  <a:pt x="346963" y="0"/>
                </a:moveTo>
                <a:cubicBezTo>
                  <a:pt x="1503833" y="1879282"/>
                  <a:pt x="1323265" y="3584062"/>
                  <a:pt x="323772" y="5154958"/>
                </a:cubicBezTo>
                <a:lnTo>
                  <a:pt x="0" y="5154958"/>
                </a:lnTo>
                <a:cubicBezTo>
                  <a:pt x="1140463" y="3599315"/>
                  <a:pt x="1290903" y="1893588"/>
                  <a:pt x="34696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875712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83723"/>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0" y="659787"/>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312904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40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2509189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p:cNvSpPr/>
          <p:nvPr userDrawn="1"/>
        </p:nvSpPr>
        <p:spPr>
          <a:xfrm>
            <a:off x="-2" y="0"/>
            <a:ext cx="7886599" cy="5151451"/>
          </a:xfrm>
          <a:custGeom>
            <a:avLst/>
            <a:gdLst>
              <a:gd name="connsiteX0" fmla="*/ 0 w 8244408"/>
              <a:gd name="connsiteY0" fmla="*/ 0 h 5143500"/>
              <a:gd name="connsiteX1" fmla="*/ 8244408 w 8244408"/>
              <a:gd name="connsiteY1" fmla="*/ 0 h 5143500"/>
              <a:gd name="connsiteX2" fmla="*/ 8244408 w 8244408"/>
              <a:gd name="connsiteY2" fmla="*/ 5143500 h 5143500"/>
              <a:gd name="connsiteX3" fmla="*/ 0 w 8244408"/>
              <a:gd name="connsiteY3" fmla="*/ 5143500 h 5143500"/>
              <a:gd name="connsiteX4" fmla="*/ 0 w 8244408"/>
              <a:gd name="connsiteY4" fmla="*/ 0 h 5143500"/>
              <a:gd name="connsiteX0" fmla="*/ 0 w 8244408"/>
              <a:gd name="connsiteY0" fmla="*/ 0 h 5143500"/>
              <a:gd name="connsiteX1" fmla="*/ 5779504 w 8244408"/>
              <a:gd name="connsiteY1" fmla="*/ 0 h 5143500"/>
              <a:gd name="connsiteX2" fmla="*/ 8244408 w 8244408"/>
              <a:gd name="connsiteY2" fmla="*/ 5143500 h 5143500"/>
              <a:gd name="connsiteX3" fmla="*/ 0 w 8244408"/>
              <a:gd name="connsiteY3" fmla="*/ 5143500 h 5143500"/>
              <a:gd name="connsiteX4" fmla="*/ 0 w 8244408"/>
              <a:gd name="connsiteY4" fmla="*/ 0 h 5143500"/>
              <a:gd name="connsiteX0" fmla="*/ 0 w 8069479"/>
              <a:gd name="connsiteY0" fmla="*/ 0 h 5143500"/>
              <a:gd name="connsiteX1" fmla="*/ 5779504 w 8069479"/>
              <a:gd name="connsiteY1" fmla="*/ 0 h 5143500"/>
              <a:gd name="connsiteX2" fmla="*/ 8069479 w 8069479"/>
              <a:gd name="connsiteY2" fmla="*/ 5143500 h 5143500"/>
              <a:gd name="connsiteX3" fmla="*/ 0 w 8069479"/>
              <a:gd name="connsiteY3" fmla="*/ 5143500 h 5143500"/>
              <a:gd name="connsiteX4" fmla="*/ 0 w 8069479"/>
              <a:gd name="connsiteY4" fmla="*/ 0 h 5143500"/>
              <a:gd name="connsiteX0" fmla="*/ 0 w 8013820"/>
              <a:gd name="connsiteY0" fmla="*/ 0 h 5143500"/>
              <a:gd name="connsiteX1" fmla="*/ 5779504 w 8013820"/>
              <a:gd name="connsiteY1" fmla="*/ 0 h 5143500"/>
              <a:gd name="connsiteX2" fmla="*/ 8013820 w 8013820"/>
              <a:gd name="connsiteY2" fmla="*/ 5143500 h 5143500"/>
              <a:gd name="connsiteX3" fmla="*/ 0 w 8013820"/>
              <a:gd name="connsiteY3" fmla="*/ 5143500 h 5143500"/>
              <a:gd name="connsiteX4" fmla="*/ 0 w 8013820"/>
              <a:gd name="connsiteY4" fmla="*/ 0 h 5143500"/>
              <a:gd name="connsiteX0" fmla="*/ 0 w 7966112"/>
              <a:gd name="connsiteY0" fmla="*/ 0 h 5143500"/>
              <a:gd name="connsiteX1" fmla="*/ 5779504 w 7966112"/>
              <a:gd name="connsiteY1" fmla="*/ 0 h 5143500"/>
              <a:gd name="connsiteX2" fmla="*/ 7966112 w 7966112"/>
              <a:gd name="connsiteY2" fmla="*/ 5143500 h 5143500"/>
              <a:gd name="connsiteX3" fmla="*/ 0 w 7966112"/>
              <a:gd name="connsiteY3" fmla="*/ 5143500 h 5143500"/>
              <a:gd name="connsiteX4" fmla="*/ 0 w 7966112"/>
              <a:gd name="connsiteY4" fmla="*/ 0 h 5143500"/>
              <a:gd name="connsiteX0" fmla="*/ 0 w 7942258"/>
              <a:gd name="connsiteY0" fmla="*/ 0 h 5143500"/>
              <a:gd name="connsiteX1" fmla="*/ 5779504 w 7942258"/>
              <a:gd name="connsiteY1" fmla="*/ 0 h 5143500"/>
              <a:gd name="connsiteX2" fmla="*/ 7942258 w 7942258"/>
              <a:gd name="connsiteY2" fmla="*/ 5143500 h 5143500"/>
              <a:gd name="connsiteX3" fmla="*/ 0 w 7942258"/>
              <a:gd name="connsiteY3" fmla="*/ 5143500 h 5143500"/>
              <a:gd name="connsiteX4" fmla="*/ 0 w 7942258"/>
              <a:gd name="connsiteY4" fmla="*/ 0 h 5143500"/>
              <a:gd name="connsiteX0" fmla="*/ 0 w 7886599"/>
              <a:gd name="connsiteY0" fmla="*/ 0 h 5151451"/>
              <a:gd name="connsiteX1" fmla="*/ 5779504 w 7886599"/>
              <a:gd name="connsiteY1" fmla="*/ 0 h 5151451"/>
              <a:gd name="connsiteX2" fmla="*/ 7886599 w 7886599"/>
              <a:gd name="connsiteY2" fmla="*/ 5151451 h 5151451"/>
              <a:gd name="connsiteX3" fmla="*/ 0 w 7886599"/>
              <a:gd name="connsiteY3" fmla="*/ 5143500 h 5151451"/>
              <a:gd name="connsiteX4" fmla="*/ 0 w 7886599"/>
              <a:gd name="connsiteY4" fmla="*/ 0 h 51514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86599" h="5151451">
                <a:moveTo>
                  <a:pt x="0" y="0"/>
                </a:moveTo>
                <a:lnTo>
                  <a:pt x="5779504" y="0"/>
                </a:lnTo>
                <a:lnTo>
                  <a:pt x="7886599" y="5151451"/>
                </a:lnTo>
                <a:lnTo>
                  <a:pt x="0" y="5143500"/>
                </a:lnTo>
                <a:lnTo>
                  <a:pt x="0" y="0"/>
                </a:lnTo>
                <a:close/>
              </a:path>
            </a:pathLst>
          </a:cu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9"/>
          <p:cNvSpPr>
            <a:spLocks noGrp="1"/>
          </p:cNvSpPr>
          <p:nvPr>
            <p:ph type="body" sz="quarter" idx="10" hasCustomPrompt="1"/>
          </p:nvPr>
        </p:nvSpPr>
        <p:spPr>
          <a:xfrm>
            <a:off x="467544" y="123478"/>
            <a:ext cx="8676456" cy="576064"/>
          </a:xfrm>
          <a:prstGeom prst="rect">
            <a:avLst/>
          </a:prstGeom>
        </p:spPr>
        <p:txBody>
          <a:bodyPr anchor="ctr"/>
          <a:lstStyle>
            <a:lvl1pPr marL="0" indent="0" algn="l">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467544" y="699542"/>
            <a:ext cx="8676456" cy="288032"/>
          </a:xfrm>
          <a:prstGeom prst="rect">
            <a:avLst/>
          </a:prstGeom>
        </p:spPr>
        <p:txBody>
          <a:bodyPr anchor="ctr"/>
          <a:lstStyle>
            <a:lvl1pPr marL="0" indent="0" algn="l">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16427293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Images and Conten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75323"/>
            <a:ext cx="9144000" cy="576064"/>
          </a:xfrm>
          <a:prstGeom prst="rect">
            <a:avLst/>
          </a:prstGeom>
        </p:spPr>
        <p:txBody>
          <a:bodyPr anchor="ctr"/>
          <a:lstStyle>
            <a:lvl1pPr marL="0" indent="0" algn="ctr">
              <a:buNone/>
              <a:defRPr sz="3600" b="0" baseline="0">
                <a:solidFill>
                  <a:schemeClr val="tx1">
                    <a:lumMod val="75000"/>
                    <a:lumOff val="25000"/>
                  </a:schemeClr>
                </a:solidFill>
                <a:latin typeface="+mn-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0" y="651387"/>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
        <p:nvSpPr>
          <p:cNvPr id="4" name="Picture Placeholder 2"/>
          <p:cNvSpPr>
            <a:spLocks noGrp="1"/>
          </p:cNvSpPr>
          <p:nvPr>
            <p:ph type="pic" idx="1" hasCustomPrompt="1"/>
          </p:nvPr>
        </p:nvSpPr>
        <p:spPr>
          <a:xfrm>
            <a:off x="649246" y="1275606"/>
            <a:ext cx="1648869" cy="1648869"/>
          </a:xfrm>
          <a:prstGeom prst="ellipse">
            <a:avLst/>
          </a:prstGeom>
          <a:solidFill>
            <a:schemeClr val="bg1">
              <a:lumMod val="95000"/>
            </a:schemeClr>
          </a:solidFill>
          <a:ln w="38100">
            <a:solidFill>
              <a:schemeClr val="accent1"/>
            </a:solidFill>
          </a:ln>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5" name="Picture Placeholder 2"/>
          <p:cNvSpPr>
            <a:spLocks noGrp="1"/>
          </p:cNvSpPr>
          <p:nvPr>
            <p:ph type="pic" idx="12" hasCustomPrompt="1"/>
          </p:nvPr>
        </p:nvSpPr>
        <p:spPr>
          <a:xfrm>
            <a:off x="2720790" y="1275606"/>
            <a:ext cx="1648869" cy="1648869"/>
          </a:xfrm>
          <a:prstGeom prst="ellipse">
            <a:avLst/>
          </a:prstGeom>
          <a:solidFill>
            <a:schemeClr val="bg1">
              <a:lumMod val="95000"/>
            </a:schemeClr>
          </a:solidFill>
          <a:ln w="38100">
            <a:solidFill>
              <a:schemeClr val="accent4"/>
            </a:solidFill>
          </a:ln>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3" hasCustomPrompt="1"/>
          </p:nvPr>
        </p:nvSpPr>
        <p:spPr>
          <a:xfrm>
            <a:off x="4792334" y="1275606"/>
            <a:ext cx="1648869" cy="1648869"/>
          </a:xfrm>
          <a:prstGeom prst="ellipse">
            <a:avLst/>
          </a:prstGeom>
          <a:solidFill>
            <a:schemeClr val="bg1">
              <a:lumMod val="95000"/>
            </a:schemeClr>
          </a:solidFill>
          <a:ln w="38100">
            <a:solidFill>
              <a:schemeClr val="accent1"/>
            </a:solidFill>
          </a:ln>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4" hasCustomPrompt="1"/>
          </p:nvPr>
        </p:nvSpPr>
        <p:spPr>
          <a:xfrm>
            <a:off x="6863879" y="1275606"/>
            <a:ext cx="1648869" cy="1648869"/>
          </a:xfrm>
          <a:prstGeom prst="ellipse">
            <a:avLst/>
          </a:prstGeom>
          <a:solidFill>
            <a:schemeClr val="bg1">
              <a:lumMod val="95000"/>
            </a:schemeClr>
          </a:solidFill>
          <a:ln w="38100">
            <a:solidFill>
              <a:schemeClr val="accent4"/>
            </a:solidFill>
          </a:ln>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2611494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s and Contents Layout">
    <p:spTree>
      <p:nvGrpSpPr>
        <p:cNvPr id="1" name=""/>
        <p:cNvGrpSpPr/>
        <p:nvPr/>
      </p:nvGrpSpPr>
      <p:grpSpPr>
        <a:xfrm>
          <a:off x="0" y="0"/>
          <a:ext cx="0" cy="0"/>
          <a:chOff x="0" y="0"/>
          <a:chExt cx="0" cy="0"/>
        </a:xfrm>
      </p:grpSpPr>
      <p:pic>
        <p:nvPicPr>
          <p:cNvPr id="5" name="Picture 2" descr="D:\Fullppt\005-PNG이미지\모니터.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79712" y="411510"/>
            <a:ext cx="2664296" cy="2656500"/>
          </a:xfrm>
          <a:prstGeom prst="rect">
            <a:avLst/>
          </a:prstGeom>
          <a:noFill/>
          <a:extLst>
            <a:ext uri="{909E8E84-426E-40DD-AFC4-6F175D3DCCD1}">
              <a14:hiddenFill xmlns:a14="http://schemas.microsoft.com/office/drawing/2010/main">
                <a:solidFill>
                  <a:srgbClr val="FFFFFF"/>
                </a:solidFill>
              </a14:hiddenFill>
            </a:ext>
          </a:extLst>
        </p:spPr>
      </p:pic>
      <p:sp>
        <p:nvSpPr>
          <p:cNvPr id="6" name="Picture Placeholder 2"/>
          <p:cNvSpPr>
            <a:spLocks noGrp="1"/>
          </p:cNvSpPr>
          <p:nvPr>
            <p:ph type="pic" idx="14" hasCustomPrompt="1"/>
          </p:nvPr>
        </p:nvSpPr>
        <p:spPr>
          <a:xfrm>
            <a:off x="2076170" y="521952"/>
            <a:ext cx="2447664" cy="166231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pic>
        <p:nvPicPr>
          <p:cNvPr id="7" name="Picture 2" descr="D:\Fullppt\005-PNG이미지\모니터.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987710" y="2389300"/>
            <a:ext cx="2664296" cy="2656500"/>
          </a:xfrm>
          <a:prstGeom prst="rect">
            <a:avLst/>
          </a:prstGeom>
          <a:noFill/>
          <a:extLst>
            <a:ext uri="{909E8E84-426E-40DD-AFC4-6F175D3DCCD1}">
              <a14:hiddenFill xmlns:a14="http://schemas.microsoft.com/office/drawing/2010/main">
                <a:solidFill>
                  <a:srgbClr val="FFFFFF"/>
                </a:solidFill>
              </a14:hiddenFill>
            </a:ext>
          </a:extLst>
        </p:spPr>
      </p:pic>
      <p:sp>
        <p:nvSpPr>
          <p:cNvPr id="8" name="Picture Placeholder 2"/>
          <p:cNvSpPr>
            <a:spLocks noGrp="1"/>
          </p:cNvSpPr>
          <p:nvPr>
            <p:ph type="pic" idx="15" hasCustomPrompt="1"/>
          </p:nvPr>
        </p:nvSpPr>
        <p:spPr>
          <a:xfrm>
            <a:off x="6084168" y="2499742"/>
            <a:ext cx="2447664" cy="166231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615967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Images and Conten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75772"/>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0" y="651836"/>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pic>
        <p:nvPicPr>
          <p:cNvPr id="5" name="Picture 2" descr="D:\Fullppt\PNG이미지\핸드폰2.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677798" y="1223021"/>
            <a:ext cx="3373328" cy="4085033"/>
          </a:xfrm>
          <a:prstGeom prst="rect">
            <a:avLst/>
          </a:prstGeom>
          <a:noFill/>
          <a:extLst>
            <a:ext uri="{909E8E84-426E-40DD-AFC4-6F175D3DCCD1}">
              <a14:hiddenFill xmlns:a14="http://schemas.microsoft.com/office/drawing/2010/main">
                <a:solidFill>
                  <a:srgbClr val="FFFFFF"/>
                </a:solidFill>
              </a14:hiddenFill>
            </a:ext>
          </a:extLst>
        </p:spPr>
      </p:pic>
      <p:sp>
        <p:nvSpPr>
          <p:cNvPr id="6" name="Picture Placeholder 2"/>
          <p:cNvSpPr>
            <a:spLocks noGrp="1"/>
          </p:cNvSpPr>
          <p:nvPr>
            <p:ph type="pic" idx="1" hasCustomPrompt="1"/>
          </p:nvPr>
        </p:nvSpPr>
        <p:spPr>
          <a:xfrm>
            <a:off x="6516216" y="1361169"/>
            <a:ext cx="1945465" cy="3005145"/>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498181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Images and Contents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57779"/>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0" y="733843"/>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pic>
        <p:nvPicPr>
          <p:cNvPr id="7" name="Picture 3" descr="D:\Fullppt\005-PNG이미지\노트북.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28600" y="987574"/>
            <a:ext cx="6438182" cy="3274563"/>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userDrawn="1"/>
        </p:nvSpPr>
        <p:spPr>
          <a:xfrm>
            <a:off x="233772" y="4262137"/>
            <a:ext cx="8676456" cy="54186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9" name="Picture Placeholder 2"/>
          <p:cNvSpPr>
            <a:spLocks noGrp="1"/>
          </p:cNvSpPr>
          <p:nvPr>
            <p:ph type="pic" idx="1" hasCustomPrompt="1"/>
          </p:nvPr>
        </p:nvSpPr>
        <p:spPr>
          <a:xfrm>
            <a:off x="910339" y="1404993"/>
            <a:ext cx="3085597" cy="228186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335700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Images and Contents Layout">
    <p:spTree>
      <p:nvGrpSpPr>
        <p:cNvPr id="1" name=""/>
        <p:cNvGrpSpPr/>
        <p:nvPr/>
      </p:nvGrpSpPr>
      <p:grpSpPr>
        <a:xfrm>
          <a:off x="0" y="0"/>
          <a:ext cx="0" cy="0"/>
          <a:chOff x="0" y="0"/>
          <a:chExt cx="0" cy="0"/>
        </a:xfrm>
      </p:grpSpPr>
      <p:sp>
        <p:nvSpPr>
          <p:cNvPr id="15" name="Picture Placeholder 2"/>
          <p:cNvSpPr>
            <a:spLocks noGrp="1"/>
          </p:cNvSpPr>
          <p:nvPr>
            <p:ph type="pic" idx="12" hasCustomPrompt="1"/>
          </p:nvPr>
        </p:nvSpPr>
        <p:spPr>
          <a:xfrm>
            <a:off x="3265800" y="470456"/>
            <a:ext cx="2520000" cy="2520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6" name="Picture Placeholder 2"/>
          <p:cNvSpPr>
            <a:spLocks noGrp="1"/>
          </p:cNvSpPr>
          <p:nvPr>
            <p:ph type="pic" idx="13" hasCustomPrompt="1"/>
          </p:nvPr>
        </p:nvSpPr>
        <p:spPr>
          <a:xfrm>
            <a:off x="4120829" y="3067019"/>
            <a:ext cx="1664971" cy="166497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7" name="Picture Placeholder 2"/>
          <p:cNvSpPr>
            <a:spLocks noGrp="1"/>
          </p:cNvSpPr>
          <p:nvPr>
            <p:ph type="pic" idx="14" hasCustomPrompt="1"/>
          </p:nvPr>
        </p:nvSpPr>
        <p:spPr>
          <a:xfrm>
            <a:off x="5859357" y="1329877"/>
            <a:ext cx="1664849" cy="1660579"/>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8731876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Images and Contents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57779"/>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0" y="733843"/>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
        <p:nvSpPr>
          <p:cNvPr id="4" name="Picture Placeholder 2"/>
          <p:cNvSpPr>
            <a:spLocks noGrp="1"/>
          </p:cNvSpPr>
          <p:nvPr>
            <p:ph type="pic" idx="12" hasCustomPrompt="1"/>
          </p:nvPr>
        </p:nvSpPr>
        <p:spPr>
          <a:xfrm>
            <a:off x="539552" y="1131590"/>
            <a:ext cx="4032448" cy="216024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4" hasCustomPrompt="1"/>
          </p:nvPr>
        </p:nvSpPr>
        <p:spPr>
          <a:xfrm>
            <a:off x="539552" y="3291830"/>
            <a:ext cx="4032448" cy="144016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9451706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Images and Contents Layout">
    <p:spTree>
      <p:nvGrpSpPr>
        <p:cNvPr id="1" name=""/>
        <p:cNvGrpSpPr/>
        <p:nvPr/>
      </p:nvGrpSpPr>
      <p:grpSpPr>
        <a:xfrm>
          <a:off x="0" y="0"/>
          <a:ext cx="0" cy="0"/>
          <a:chOff x="0" y="0"/>
          <a:chExt cx="0" cy="0"/>
        </a:xfrm>
      </p:grpSpPr>
      <p:sp>
        <p:nvSpPr>
          <p:cNvPr id="4" name="Rectangle 3"/>
          <p:cNvSpPr/>
          <p:nvPr userDrawn="1"/>
        </p:nvSpPr>
        <p:spPr>
          <a:xfrm>
            <a:off x="360000" y="360001"/>
            <a:ext cx="2700000" cy="44235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Rectangle 4"/>
          <p:cNvSpPr/>
          <p:nvPr userDrawn="1"/>
        </p:nvSpPr>
        <p:spPr>
          <a:xfrm>
            <a:off x="6077724" y="360001"/>
            <a:ext cx="2700000" cy="44235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6" name="Picture Placeholder 2"/>
          <p:cNvSpPr>
            <a:spLocks noGrp="1"/>
          </p:cNvSpPr>
          <p:nvPr>
            <p:ph type="pic" idx="1" hasCustomPrompt="1"/>
          </p:nvPr>
        </p:nvSpPr>
        <p:spPr>
          <a:xfrm>
            <a:off x="3218862" y="360001"/>
            <a:ext cx="2700000" cy="44235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27468359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Images and Contents Layout">
    <p:bg>
      <p:bgPr>
        <a:solidFill>
          <a:schemeClr val="accent4"/>
        </a:solidFill>
        <a:effectLst/>
      </p:bgPr>
    </p:bg>
    <p:spTree>
      <p:nvGrpSpPr>
        <p:cNvPr id="1" name=""/>
        <p:cNvGrpSpPr/>
        <p:nvPr/>
      </p:nvGrpSpPr>
      <p:grpSpPr>
        <a:xfrm>
          <a:off x="0" y="0"/>
          <a:ext cx="0" cy="0"/>
          <a:chOff x="0" y="0"/>
          <a:chExt cx="0" cy="0"/>
        </a:xfrm>
      </p:grpSpPr>
      <p:sp>
        <p:nvSpPr>
          <p:cNvPr id="2" name="Picture Placeholder 2"/>
          <p:cNvSpPr>
            <a:spLocks noGrp="1"/>
          </p:cNvSpPr>
          <p:nvPr>
            <p:ph type="pic" idx="12" hasCustomPrompt="1"/>
          </p:nvPr>
        </p:nvSpPr>
        <p:spPr>
          <a:xfrm>
            <a:off x="0" y="0"/>
            <a:ext cx="9144000" cy="257175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3" name="Picture Placeholder 2"/>
          <p:cNvSpPr>
            <a:spLocks noGrp="1"/>
          </p:cNvSpPr>
          <p:nvPr>
            <p:ph type="pic" idx="13" hasCustomPrompt="1"/>
          </p:nvPr>
        </p:nvSpPr>
        <p:spPr>
          <a:xfrm>
            <a:off x="3869922" y="1869672"/>
            <a:ext cx="1404156" cy="1404156"/>
          </a:xfrm>
          <a:prstGeom prst="ellipse">
            <a:avLst/>
          </a:prstGeom>
          <a:solidFill>
            <a:schemeClr val="bg1"/>
          </a:solidFill>
          <a:ln w="88900">
            <a:solidFill>
              <a:schemeClr val="accent4"/>
            </a:solidFill>
          </a:ln>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4943162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Images and Contents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4982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0" y="72589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
        <p:nvSpPr>
          <p:cNvPr id="4" name="Picture Placeholder 2"/>
          <p:cNvSpPr>
            <a:spLocks noGrp="1"/>
          </p:cNvSpPr>
          <p:nvPr>
            <p:ph type="pic" idx="1" hasCustomPrompt="1"/>
          </p:nvPr>
        </p:nvSpPr>
        <p:spPr>
          <a:xfrm>
            <a:off x="0" y="1851672"/>
            <a:ext cx="2232000" cy="2880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5" name="Picture Placeholder 2"/>
          <p:cNvSpPr>
            <a:spLocks noGrp="1"/>
          </p:cNvSpPr>
          <p:nvPr>
            <p:ph type="pic" idx="13" hasCustomPrompt="1"/>
          </p:nvPr>
        </p:nvSpPr>
        <p:spPr>
          <a:xfrm>
            <a:off x="4608000" y="1851672"/>
            <a:ext cx="2232000" cy="2880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4" hasCustomPrompt="1"/>
          </p:nvPr>
        </p:nvSpPr>
        <p:spPr>
          <a:xfrm>
            <a:off x="6912000" y="1851672"/>
            <a:ext cx="2232000" cy="2880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Rectangle 6"/>
          <p:cNvSpPr/>
          <p:nvPr userDrawn="1"/>
        </p:nvSpPr>
        <p:spPr>
          <a:xfrm>
            <a:off x="2304000" y="1851672"/>
            <a:ext cx="2232000" cy="2880000"/>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Tree>
    <p:extLst>
      <p:ext uri="{BB962C8B-B14F-4D97-AF65-F5344CB8AC3E}">
        <p14:creationId xmlns:p14="http://schemas.microsoft.com/office/powerpoint/2010/main" val="20431708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0_Images and Contents Layout">
    <p:spTree>
      <p:nvGrpSpPr>
        <p:cNvPr id="1" name=""/>
        <p:cNvGrpSpPr/>
        <p:nvPr/>
      </p:nvGrpSpPr>
      <p:grpSpPr>
        <a:xfrm>
          <a:off x="0" y="0"/>
          <a:ext cx="0" cy="0"/>
          <a:chOff x="0" y="0"/>
          <a:chExt cx="0" cy="0"/>
        </a:xfrm>
      </p:grpSpPr>
      <p:sp>
        <p:nvSpPr>
          <p:cNvPr id="4" name="Rectangle 3"/>
          <p:cNvSpPr/>
          <p:nvPr userDrawn="1"/>
        </p:nvSpPr>
        <p:spPr>
          <a:xfrm>
            <a:off x="4583048" y="0"/>
            <a:ext cx="2286000" cy="51435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Picture Placeholder 2"/>
          <p:cNvSpPr>
            <a:spLocks noGrp="1"/>
          </p:cNvSpPr>
          <p:nvPr>
            <p:ph type="pic" idx="10" hasCustomPrompt="1"/>
          </p:nvPr>
        </p:nvSpPr>
        <p:spPr>
          <a:xfrm>
            <a:off x="6858000" y="698778"/>
            <a:ext cx="2286000" cy="187220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1" hasCustomPrompt="1"/>
          </p:nvPr>
        </p:nvSpPr>
        <p:spPr>
          <a:xfrm>
            <a:off x="4583048" y="2578606"/>
            <a:ext cx="2286000" cy="187220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2" hasCustomPrompt="1"/>
          </p:nvPr>
        </p:nvSpPr>
        <p:spPr>
          <a:xfrm>
            <a:off x="2297379" y="699542"/>
            <a:ext cx="2286000" cy="187220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8" name="Picture Placeholder 2"/>
          <p:cNvSpPr>
            <a:spLocks noGrp="1"/>
          </p:cNvSpPr>
          <p:nvPr>
            <p:ph type="pic" idx="13" hasCustomPrompt="1"/>
          </p:nvPr>
        </p:nvSpPr>
        <p:spPr>
          <a:xfrm>
            <a:off x="0" y="2579370"/>
            <a:ext cx="2286000" cy="187220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7021161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Images and Contents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81632"/>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0" y="757696"/>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
        <p:nvSpPr>
          <p:cNvPr id="4" name="Picture Placeholder 2"/>
          <p:cNvSpPr>
            <a:spLocks noGrp="1"/>
          </p:cNvSpPr>
          <p:nvPr>
            <p:ph type="pic" idx="1" hasCustomPrompt="1"/>
          </p:nvPr>
        </p:nvSpPr>
        <p:spPr>
          <a:xfrm>
            <a:off x="3638459" y="1274642"/>
            <a:ext cx="1987177" cy="1692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5" name="Picture Placeholder 2"/>
          <p:cNvSpPr>
            <a:spLocks noGrp="1"/>
          </p:cNvSpPr>
          <p:nvPr>
            <p:ph type="pic" idx="12" hasCustomPrompt="1"/>
          </p:nvPr>
        </p:nvSpPr>
        <p:spPr>
          <a:xfrm>
            <a:off x="5625165" y="1274642"/>
            <a:ext cx="1757238" cy="1692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3" hasCustomPrompt="1"/>
          </p:nvPr>
        </p:nvSpPr>
        <p:spPr>
          <a:xfrm>
            <a:off x="7382123" y="1274642"/>
            <a:ext cx="1757238" cy="1692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4" hasCustomPrompt="1"/>
          </p:nvPr>
        </p:nvSpPr>
        <p:spPr>
          <a:xfrm>
            <a:off x="3638459" y="2964646"/>
            <a:ext cx="1987177" cy="1692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8" name="Picture Placeholder 2"/>
          <p:cNvSpPr>
            <a:spLocks noGrp="1"/>
          </p:cNvSpPr>
          <p:nvPr>
            <p:ph type="pic" idx="15" hasCustomPrompt="1"/>
          </p:nvPr>
        </p:nvSpPr>
        <p:spPr>
          <a:xfrm>
            <a:off x="5625165" y="2964646"/>
            <a:ext cx="1757238" cy="1692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9" name="Picture Placeholder 2"/>
          <p:cNvSpPr>
            <a:spLocks noGrp="1"/>
          </p:cNvSpPr>
          <p:nvPr>
            <p:ph type="pic" idx="16" hasCustomPrompt="1"/>
          </p:nvPr>
        </p:nvSpPr>
        <p:spPr>
          <a:xfrm>
            <a:off x="7382123" y="2964646"/>
            <a:ext cx="1757238" cy="1692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2" name="Rectangle 11"/>
          <p:cNvSpPr/>
          <p:nvPr userDrawn="1"/>
        </p:nvSpPr>
        <p:spPr>
          <a:xfrm>
            <a:off x="1" y="1272646"/>
            <a:ext cx="3644522" cy="338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latin typeface="+mn-lt"/>
            </a:endParaRPr>
          </a:p>
        </p:txBody>
      </p:sp>
    </p:spTree>
    <p:extLst>
      <p:ext uri="{BB962C8B-B14F-4D97-AF65-F5344CB8AC3E}">
        <p14:creationId xmlns:p14="http://schemas.microsoft.com/office/powerpoint/2010/main" val="40239430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con sets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ICON SETS LAYOUT</a:t>
            </a:r>
          </a:p>
        </p:txBody>
      </p:sp>
      <p:grpSp>
        <p:nvGrpSpPr>
          <p:cNvPr id="5" name="Group 4"/>
          <p:cNvGrpSpPr/>
          <p:nvPr userDrawn="1"/>
        </p:nvGrpSpPr>
        <p:grpSpPr>
          <a:xfrm>
            <a:off x="354008" y="1131589"/>
            <a:ext cx="2849840" cy="3649171"/>
            <a:chOff x="354008" y="1131589"/>
            <a:chExt cx="2849840" cy="3649171"/>
          </a:xfrm>
        </p:grpSpPr>
        <p:sp>
          <p:nvSpPr>
            <p:cNvPr id="6" name="Rounded Rectangle 5"/>
            <p:cNvSpPr/>
            <p:nvPr/>
          </p:nvSpPr>
          <p:spPr>
            <a:xfrm>
              <a:off x="354008" y="1131589"/>
              <a:ext cx="2849840" cy="364917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Rounded Rectangle 8"/>
            <p:cNvSpPr/>
            <p:nvPr/>
          </p:nvSpPr>
          <p:spPr>
            <a:xfrm>
              <a:off x="531932" y="1347500"/>
              <a:ext cx="108520" cy="3240473"/>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bg1"/>
                </a:solidFill>
              </a:endParaRPr>
            </a:p>
          </p:txBody>
        </p:sp>
        <p:sp>
          <p:nvSpPr>
            <p:cNvPr id="12" name="Half Frame 11"/>
            <p:cNvSpPr/>
            <p:nvPr/>
          </p:nvSpPr>
          <p:spPr>
            <a:xfrm rot="5400000">
              <a:off x="2592642" y="1238201"/>
              <a:ext cx="502331" cy="502331"/>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grpSp>
    </p:spTree>
    <p:extLst>
      <p:ext uri="{BB962C8B-B14F-4D97-AF65-F5344CB8AC3E}">
        <p14:creationId xmlns:p14="http://schemas.microsoft.com/office/powerpoint/2010/main" val="7381822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Break Layout">
    <p:spTree>
      <p:nvGrpSpPr>
        <p:cNvPr id="1" name=""/>
        <p:cNvGrpSpPr/>
        <p:nvPr/>
      </p:nvGrpSpPr>
      <p:grpSpPr>
        <a:xfrm>
          <a:off x="0" y="0"/>
          <a:ext cx="0" cy="0"/>
          <a:chOff x="0" y="0"/>
          <a:chExt cx="0" cy="0"/>
        </a:xfrm>
      </p:grpSpPr>
      <p:sp>
        <p:nvSpPr>
          <p:cNvPr id="2" name="Rectangle 1"/>
          <p:cNvSpPr/>
          <p:nvPr userDrawn="1"/>
        </p:nvSpPr>
        <p:spPr>
          <a:xfrm>
            <a:off x="2483768" y="1923678"/>
            <a:ext cx="6660232" cy="129614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userDrawn="1"/>
        </p:nvSpPr>
        <p:spPr>
          <a:xfrm>
            <a:off x="0" y="0"/>
            <a:ext cx="2275224"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icture Placeholder 2">
            <a:extLst>
              <a:ext uri="{FF2B5EF4-FFF2-40B4-BE49-F238E27FC236}">
                <a16:creationId xmlns="" xmlns:a16="http://schemas.microsoft.com/office/drawing/2014/main" id="{67DDBCE0-5335-4926-AB19-E3A892931A3B}"/>
              </a:ext>
            </a:extLst>
          </p:cNvPr>
          <p:cNvSpPr>
            <a:spLocks noGrp="1"/>
          </p:cNvSpPr>
          <p:nvPr>
            <p:ph type="pic" idx="12" hasCustomPrompt="1"/>
          </p:nvPr>
        </p:nvSpPr>
        <p:spPr>
          <a:xfrm>
            <a:off x="787290" y="1050072"/>
            <a:ext cx="2980688" cy="2980688"/>
          </a:xfrm>
          <a:prstGeom prst="ellipse">
            <a:avLst/>
          </a:prstGeom>
          <a:solidFill>
            <a:schemeClr val="bg1">
              <a:lumMod val="95000"/>
            </a:schemeClr>
          </a:solidFill>
          <a:ln w="50800">
            <a:solidFill>
              <a:schemeClr val="bg1"/>
            </a:solidFill>
          </a:ln>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0" name="Text Placeholder 9"/>
          <p:cNvSpPr>
            <a:spLocks noGrp="1"/>
          </p:cNvSpPr>
          <p:nvPr>
            <p:ph type="body" sz="quarter" idx="10" hasCustomPrompt="1"/>
          </p:nvPr>
        </p:nvSpPr>
        <p:spPr>
          <a:xfrm>
            <a:off x="4190570" y="2181679"/>
            <a:ext cx="4953430" cy="473576"/>
          </a:xfrm>
          <a:prstGeom prst="rect">
            <a:avLst/>
          </a:prstGeom>
        </p:spPr>
        <p:txBody>
          <a:bodyPr anchor="ctr"/>
          <a:lstStyle>
            <a:lvl1pPr marL="0" indent="0" algn="l">
              <a:buNone/>
              <a:defRPr sz="3600" b="0" baseline="0">
                <a:solidFill>
                  <a:schemeClr val="bg1"/>
                </a:solidFill>
                <a:latin typeface="Arial" pitchFamily="34" charset="0"/>
                <a:cs typeface="Arial" pitchFamily="34" charset="0"/>
              </a:defRPr>
            </a:lvl1pPr>
          </a:lstStyle>
          <a:p>
            <a:pPr lvl="0"/>
            <a:r>
              <a:rPr lang="en-US" altLang="ko-KR" dirty="0"/>
              <a:t>SECTION BREAK</a:t>
            </a:r>
          </a:p>
        </p:txBody>
      </p:sp>
      <p:sp>
        <p:nvSpPr>
          <p:cNvPr id="11" name="Text Placeholder 9"/>
          <p:cNvSpPr>
            <a:spLocks noGrp="1"/>
          </p:cNvSpPr>
          <p:nvPr>
            <p:ph type="body" sz="quarter" idx="11" hasCustomPrompt="1"/>
          </p:nvPr>
        </p:nvSpPr>
        <p:spPr>
          <a:xfrm>
            <a:off x="4190570" y="2655255"/>
            <a:ext cx="4953430" cy="288032"/>
          </a:xfrm>
          <a:prstGeom prst="rect">
            <a:avLst/>
          </a:prstGeom>
        </p:spPr>
        <p:txBody>
          <a:bodyPr anchor="ctr"/>
          <a:lstStyle>
            <a:lvl1pPr marL="0" indent="0" algn="l">
              <a:buNone/>
              <a:defRPr sz="1400" b="0" baseline="0">
                <a:solidFill>
                  <a:schemeClr val="bg1"/>
                </a:solidFill>
                <a:latin typeface="Arial" pitchFamily="34" charset="0"/>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173823542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theme" Target="../theme/theme2.xml"/><Relationship Id="rId2" Type="http://schemas.openxmlformats.org/officeDocument/2006/relationships/slideLayout" Target="../slideLayouts/slideLayout4.xml"/><Relationship Id="rId16" Type="http://schemas.openxmlformats.org/officeDocument/2006/relationships/slideLayout" Target="../slideLayouts/slideLayout18.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6683050"/>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7555548"/>
      </p:ext>
    </p:extLst>
  </p:cSld>
  <p:clrMap bg1="lt1" tx1="dk1" bg2="lt2" tx2="dk2" accent1="accent1" accent2="accent2" accent3="accent3" accent4="accent4" accent5="accent5" accent6="accent6" hlink="hlink" folHlink="folHlink"/>
  <p:sldLayoutIdLst>
    <p:sldLayoutId id="2147483659" r:id="rId1"/>
    <p:sldLayoutId id="2147483652" r:id="rId2"/>
    <p:sldLayoutId id="2147483660" r:id="rId3"/>
    <p:sldLayoutId id="2147483661" r:id="rId4"/>
    <p:sldLayoutId id="2147483670" r:id="rId5"/>
    <p:sldLayoutId id="2147483655" r:id="rId6"/>
    <p:sldLayoutId id="2147483662" r:id="rId7"/>
    <p:sldLayoutId id="2147483663" r:id="rId8"/>
    <p:sldLayoutId id="2147483664" r:id="rId9"/>
    <p:sldLayoutId id="2147483665" r:id="rId10"/>
    <p:sldLayoutId id="2147483667" r:id="rId11"/>
    <p:sldLayoutId id="2147483666" r:id="rId12"/>
    <p:sldLayoutId id="2147483668" r:id="rId13"/>
    <p:sldLayoutId id="2147483671" r:id="rId14"/>
    <p:sldLayoutId id="2147483669" r:id="rId15"/>
    <p:sldLayoutId id="2147483656" r:id="rId16"/>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4710703"/>
      </p:ext>
    </p:extLst>
  </p:cSld>
  <p:clrMap bg1="lt1" tx1="dk1" bg2="lt2" tx2="dk2" accent1="accent1" accent2="accent2" accent3="accent3" accent4="accent4" accent5="accent5" accent6="accent6" hlink="hlink" folHlink="folHlink"/>
  <p:sldLayoutIdLst>
    <p:sldLayoutId id="2147483654" r:id="rId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51520" y="3363838"/>
            <a:ext cx="3888284" cy="1152129"/>
          </a:xfrm>
        </p:spPr>
        <p:txBody>
          <a:bodyPr/>
          <a:lstStyle/>
          <a:p>
            <a:pPr lvl="0"/>
            <a:r>
              <a:rPr lang="en-US" altLang="ko-KR" dirty="0" smtClean="0">
                <a:latin typeface="Times New Roman" panose="02020603050405020304" pitchFamily="18" charset="0"/>
                <a:ea typeface="맑은 고딕" pitchFamily="50" charset="-127"/>
                <a:cs typeface="Times New Roman" panose="02020603050405020304" pitchFamily="18" charset="0"/>
              </a:rPr>
              <a:t>Leadership Styles During a Crisis</a:t>
            </a:r>
            <a:endParaRPr lang="en-US" altLang="ko-K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1841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altLang="ko-KR" b="1" dirty="0" smtClean="0">
                <a:solidFill>
                  <a:schemeClr val="tx1"/>
                </a:solidFill>
                <a:latin typeface="Times New Roman" panose="02020603050405020304" pitchFamily="18" charset="0"/>
                <a:cs typeface="Times New Roman" panose="02020603050405020304" pitchFamily="18" charset="0"/>
              </a:rPr>
              <a:t>Introduction</a:t>
            </a:r>
            <a:endParaRPr lang="ko-KR" altLang="en-US" b="1" dirty="0">
              <a:solidFill>
                <a:schemeClr val="tx1"/>
              </a:solidFill>
              <a:latin typeface="Times New Roman" panose="02020603050405020304" pitchFamily="18" charset="0"/>
              <a:cs typeface="Times New Roman" panose="02020603050405020304" pitchFamily="18" charset="0"/>
            </a:endParaRPr>
          </a:p>
        </p:txBody>
      </p:sp>
      <p:sp>
        <p:nvSpPr>
          <p:cNvPr id="4" name="Text Placeholder 3"/>
          <p:cNvSpPr>
            <a:spLocks noGrp="1"/>
          </p:cNvSpPr>
          <p:nvPr>
            <p:ph type="body" sz="quarter" idx="11"/>
          </p:nvPr>
        </p:nvSpPr>
        <p:spPr/>
        <p:txBody>
          <a:bodyPr/>
          <a:lstStyle/>
          <a:p>
            <a:r>
              <a:rPr lang="en-US" sz="2400" dirty="0" smtClean="0">
                <a:solidFill>
                  <a:schemeClr val="tx1"/>
                </a:solidFill>
                <a:latin typeface="Times New Roman" panose="02020603050405020304" pitchFamily="18" charset="0"/>
                <a:cs typeface="Times New Roman" panose="02020603050405020304" pitchFamily="18" charset="0"/>
              </a:rPr>
              <a:t> My Leadership Style</a:t>
            </a:r>
            <a:endParaRPr lang="en-US" sz="2400" dirty="0">
              <a:solidFill>
                <a:schemeClr val="tx1"/>
              </a:solidFill>
              <a:latin typeface="Times New Roman" panose="02020603050405020304" pitchFamily="18" charset="0"/>
              <a:cs typeface="Times New Roman" panose="02020603050405020304" pitchFamily="18" charset="0"/>
            </a:endParaRPr>
          </a:p>
        </p:txBody>
      </p:sp>
      <p:sp>
        <p:nvSpPr>
          <p:cNvPr id="36" name="TextBox 35"/>
          <p:cNvSpPr txBox="1"/>
          <p:nvPr/>
        </p:nvSpPr>
        <p:spPr>
          <a:xfrm>
            <a:off x="323528" y="951697"/>
            <a:ext cx="6336704" cy="4708981"/>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Democratic style</a:t>
            </a:r>
          </a:p>
          <a:p>
            <a:pPr marL="742950" lvl="1" indent="-28575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P</a:t>
            </a:r>
            <a:r>
              <a:rPr lang="en-US" sz="2000" dirty="0" smtClean="0">
                <a:latin typeface="Times New Roman" panose="02020603050405020304" pitchFamily="18" charset="0"/>
                <a:cs typeface="Times New Roman" panose="02020603050405020304" pitchFamily="18" charset="0"/>
              </a:rPr>
              <a:t>rovide </a:t>
            </a:r>
            <a:r>
              <a:rPr lang="en-US" sz="2000" dirty="0">
                <a:latin typeface="Times New Roman" panose="02020603050405020304" pitchFamily="18" charset="0"/>
                <a:cs typeface="Times New Roman" panose="02020603050405020304" pitchFamily="18" charset="0"/>
              </a:rPr>
              <a:t>information with workers that impacts their work duties whenever </a:t>
            </a:r>
            <a:r>
              <a:rPr lang="en-US" sz="2000" dirty="0" smtClean="0">
                <a:latin typeface="Times New Roman" panose="02020603050405020304" pitchFamily="18" charset="0"/>
                <a:cs typeface="Times New Roman" panose="02020603050405020304" pitchFamily="18" charset="0"/>
              </a:rPr>
              <a:t>feasible</a:t>
            </a:r>
          </a:p>
          <a:p>
            <a:pPr marL="742950" lvl="1" indent="-28575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S</a:t>
            </a:r>
            <a:r>
              <a:rPr lang="en-US" sz="2000" dirty="0" smtClean="0">
                <a:latin typeface="Times New Roman" panose="02020603050405020304" pitchFamily="18" charset="0"/>
                <a:cs typeface="Times New Roman" panose="02020603050405020304" pitchFamily="18" charset="0"/>
              </a:rPr>
              <a:t>olicit </a:t>
            </a:r>
            <a:r>
              <a:rPr lang="en-US" sz="2000" dirty="0">
                <a:latin typeface="Times New Roman" panose="02020603050405020304" pitchFamily="18" charset="0"/>
                <a:cs typeface="Times New Roman" panose="02020603050405020304" pitchFamily="18" charset="0"/>
              </a:rPr>
              <a:t>employee feedback before reaching a </a:t>
            </a:r>
            <a:r>
              <a:rPr lang="en-US" sz="2000" dirty="0" smtClean="0">
                <a:latin typeface="Times New Roman" panose="02020603050405020304" pitchFamily="18" charset="0"/>
                <a:cs typeface="Times New Roman" panose="02020603050405020304" pitchFamily="18" charset="0"/>
              </a:rPr>
              <a:t>final </a:t>
            </a:r>
          </a:p>
          <a:p>
            <a:pPr lvl="1">
              <a:lnSpc>
                <a:spcPct val="150000"/>
              </a:lnSpc>
            </a:pP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choice</a:t>
            </a:r>
          </a:p>
          <a:p>
            <a:pPr marL="742950" lvl="1" indent="-285750">
              <a:lnSpc>
                <a:spcPct val="15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May foster </a:t>
            </a:r>
            <a:r>
              <a:rPr lang="en-US" sz="2000" dirty="0">
                <a:latin typeface="Times New Roman" panose="02020603050405020304" pitchFamily="18" charset="0"/>
                <a:cs typeface="Times New Roman" panose="02020603050405020304" pitchFamily="18" charset="0"/>
              </a:rPr>
              <a:t>employee trust while also </a:t>
            </a:r>
            <a:r>
              <a:rPr lang="en-US" sz="2000" dirty="0" smtClean="0">
                <a:latin typeface="Times New Roman" panose="02020603050405020304" pitchFamily="18" charset="0"/>
                <a:cs typeface="Times New Roman" panose="02020603050405020304" pitchFamily="18" charset="0"/>
              </a:rPr>
              <a:t>encouraging</a:t>
            </a:r>
          </a:p>
          <a:p>
            <a:pPr lvl="1">
              <a:lnSpc>
                <a:spcPct val="150000"/>
              </a:lnSpc>
            </a:pP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teamwork and </a:t>
            </a:r>
            <a:r>
              <a:rPr lang="en-US" sz="2000" dirty="0" smtClean="0">
                <a:latin typeface="Times New Roman" panose="02020603050405020304" pitchFamily="18" charset="0"/>
                <a:cs typeface="Times New Roman" panose="02020603050405020304" pitchFamily="18" charset="0"/>
              </a:rPr>
              <a:t>cooperation</a:t>
            </a:r>
          </a:p>
          <a:p>
            <a:pPr marL="742950" lvl="1" indent="-28575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P</a:t>
            </a:r>
            <a:r>
              <a:rPr lang="en-US" sz="2000" dirty="0" smtClean="0">
                <a:latin typeface="Times New Roman" panose="02020603050405020304" pitchFamily="18" charset="0"/>
                <a:cs typeface="Times New Roman" panose="02020603050405020304" pitchFamily="18" charset="0"/>
              </a:rPr>
              <a:t>romotes </a:t>
            </a:r>
            <a:r>
              <a:rPr lang="en-US" sz="2000" dirty="0">
                <a:latin typeface="Times New Roman" panose="02020603050405020304" pitchFamily="18" charset="0"/>
                <a:cs typeface="Times New Roman" panose="02020603050405020304" pitchFamily="18" charset="0"/>
              </a:rPr>
              <a:t>innovation and help workers develop </a:t>
            </a:r>
          </a:p>
          <a:p>
            <a:pPr lvl="1">
              <a:lnSpc>
                <a:spcPct val="150000"/>
              </a:lnSpc>
            </a:pPr>
            <a:r>
              <a:rPr lang="en-US" sz="2000" dirty="0" smtClean="0">
                <a:latin typeface="Times New Roman" panose="02020603050405020304" pitchFamily="18" charset="0"/>
                <a:cs typeface="Times New Roman" panose="02020603050405020304" pitchFamily="18" charset="0"/>
              </a:rPr>
              <a:t>	and grow </a:t>
            </a:r>
            <a:r>
              <a:rPr lang="en-US" dirty="0" smtClean="0">
                <a:latin typeface="Times New Roman" panose="02020603050405020304" pitchFamily="18" charset="0"/>
                <a:cs typeface="Times New Roman" panose="02020603050405020304" pitchFamily="18" charset="0"/>
              </a:rPr>
              <a:t>(</a:t>
            </a:r>
            <a:r>
              <a:rPr lang="en-US" dirty="0" err="1" smtClean="0">
                <a:latin typeface="Times New Roman" panose="02020603050405020304" pitchFamily="18" charset="0"/>
                <a:cs typeface="Times New Roman" panose="02020603050405020304" pitchFamily="18" charset="0"/>
              </a:rPr>
              <a:t>AlKnawy</a:t>
            </a:r>
            <a:r>
              <a:rPr lang="en-US" dirty="0" smtClean="0">
                <a:latin typeface="Times New Roman" panose="02020603050405020304" pitchFamily="18" charset="0"/>
                <a:cs typeface="Times New Roman" panose="02020603050405020304" pitchFamily="18" charset="0"/>
              </a:rPr>
              <a:t>, 2018)</a:t>
            </a:r>
          </a:p>
          <a:p>
            <a:pPr lvl="1">
              <a:lnSpc>
                <a:spcPct val="150000"/>
              </a:lnSpc>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77880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p:txBody>
          <a:bodyPr/>
          <a:lstStyle/>
          <a:p>
            <a:r>
              <a:rPr lang="en-US" b="1" dirty="0" smtClean="0">
                <a:solidFill>
                  <a:schemeClr val="tx1"/>
                </a:solidFill>
                <a:latin typeface="Times New Roman" panose="02020603050405020304" pitchFamily="18" charset="0"/>
                <a:cs typeface="Times New Roman" panose="02020603050405020304" pitchFamily="18" charset="0"/>
              </a:rPr>
              <a:t>Cont..</a:t>
            </a: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598797" y="836102"/>
            <a:ext cx="7946406" cy="4307398"/>
          </a:xfrm>
          <a:prstGeom prst="rect">
            <a:avLst/>
          </a:prstGeom>
          <a:noFill/>
        </p:spPr>
        <p:txBody>
          <a:bodyPr wrap="none" rtlCol="0">
            <a:spAutoFit/>
          </a:bodyPr>
          <a:lstStyle/>
          <a:p>
            <a:pPr marL="285750" indent="-285750">
              <a:lnSpc>
                <a:spcPct val="20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Giving everyone the opportunity to participate and exchange ideas freely</a:t>
            </a:r>
          </a:p>
          <a:p>
            <a:pPr marL="285750" indent="-285750">
              <a:lnSpc>
                <a:spcPct val="20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Decisions are made based on values and morals</a:t>
            </a:r>
          </a:p>
          <a:p>
            <a:pPr>
              <a:lnSpc>
                <a:spcPct val="200000"/>
              </a:lnSpc>
            </a:pPr>
            <a:r>
              <a:rPr lang="en-US" sz="2000" dirty="0" smtClean="0">
                <a:latin typeface="Times New Roman" panose="02020603050405020304" pitchFamily="18" charset="0"/>
                <a:cs typeface="Times New Roman" panose="02020603050405020304" pitchFamily="18" charset="0"/>
              </a:rPr>
              <a:t>Advantages</a:t>
            </a:r>
          </a:p>
          <a:p>
            <a:pPr marL="285750" indent="-285750">
              <a:lnSpc>
                <a:spcPct val="20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More innovative solutions and </a:t>
            </a:r>
            <a:r>
              <a:rPr lang="en-US" sz="2000" dirty="0" smtClean="0">
                <a:latin typeface="Times New Roman" panose="02020603050405020304" pitchFamily="18" charset="0"/>
                <a:cs typeface="Times New Roman" panose="02020603050405020304" pitchFamily="18" charset="0"/>
              </a:rPr>
              <a:t>ideas</a:t>
            </a:r>
          </a:p>
          <a:p>
            <a:pPr marL="285750" indent="-285750">
              <a:lnSpc>
                <a:spcPct val="20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Dedication </a:t>
            </a:r>
            <a:r>
              <a:rPr lang="en-US" sz="2000" dirty="0">
                <a:latin typeface="Times New Roman" panose="02020603050405020304" pitchFamily="18" charset="0"/>
                <a:cs typeface="Times New Roman" panose="02020603050405020304" pitchFamily="18" charset="0"/>
              </a:rPr>
              <a:t>of group </a:t>
            </a:r>
            <a:r>
              <a:rPr lang="en-US" sz="2000" dirty="0" smtClean="0">
                <a:latin typeface="Times New Roman" panose="02020603050405020304" pitchFamily="18" charset="0"/>
                <a:cs typeface="Times New Roman" panose="02020603050405020304" pitchFamily="18" charset="0"/>
              </a:rPr>
              <a:t>members</a:t>
            </a:r>
          </a:p>
          <a:p>
            <a:pPr marL="285750" indent="-285750">
              <a:lnSpc>
                <a:spcPct val="20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Efficiency </a:t>
            </a:r>
            <a:r>
              <a:rPr lang="en-US" sz="2000" dirty="0">
                <a:latin typeface="Times New Roman" panose="02020603050405020304" pitchFamily="18" charset="0"/>
                <a:cs typeface="Times New Roman" panose="02020603050405020304" pitchFamily="18" charset="0"/>
              </a:rPr>
              <a:t>is high.</a:t>
            </a:r>
          </a:p>
          <a:p>
            <a:pPr>
              <a:lnSpc>
                <a:spcPct val="200000"/>
              </a:lnSpc>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46599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5278" y="1491630"/>
            <a:ext cx="8352929" cy="3970318"/>
          </a:xfrm>
          <a:prstGeom prst="rect">
            <a:avLst/>
          </a:prstGeom>
          <a:noFill/>
        </p:spPr>
        <p:txBody>
          <a:bodyPr wrap="square" rtlCol="0">
            <a:spAutoFit/>
          </a:bodyPr>
          <a:lstStyle/>
          <a:p>
            <a:pPr marL="285750" indent="-285750">
              <a:lnSpc>
                <a:spcPct val="200000"/>
              </a:lnSpc>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Addressing </a:t>
            </a:r>
            <a:r>
              <a:rPr lang="en-US" dirty="0">
                <a:latin typeface="Times New Roman" panose="02020603050405020304" pitchFamily="18" charset="0"/>
                <a:cs typeface="Times New Roman" panose="02020603050405020304" pitchFamily="18" charset="0"/>
              </a:rPr>
              <a:t>the public's need for healthcare </a:t>
            </a:r>
            <a:r>
              <a:rPr lang="en-US" dirty="0" smtClean="0">
                <a:latin typeface="Times New Roman" panose="02020603050405020304" pitchFamily="18" charset="0"/>
                <a:cs typeface="Times New Roman" panose="02020603050405020304" pitchFamily="18" charset="0"/>
              </a:rPr>
              <a:t>necessitates</a:t>
            </a:r>
          </a:p>
          <a:p>
            <a:pPr>
              <a:lnSpc>
                <a:spcPct val="200000"/>
              </a:lnSpc>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ingenuity and </a:t>
            </a:r>
            <a:r>
              <a:rPr lang="en-US" dirty="0" smtClean="0">
                <a:latin typeface="Times New Roman" panose="02020603050405020304" pitchFamily="18" charset="0"/>
                <a:cs typeface="Times New Roman" panose="02020603050405020304" pitchFamily="18" charset="0"/>
              </a:rPr>
              <a:t>innovation</a:t>
            </a:r>
          </a:p>
          <a:p>
            <a:pPr marL="285750" indent="-285750">
              <a:lnSpc>
                <a:spcPct val="200000"/>
              </a:lnSpc>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Setting standards, monitoring and taking corrective action is important</a:t>
            </a:r>
          </a:p>
          <a:p>
            <a:pPr marL="285750" indent="-285750">
              <a:lnSpc>
                <a:spcPct val="200000"/>
              </a:lnSpc>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Convey </a:t>
            </a:r>
            <a:r>
              <a:rPr lang="en-US" dirty="0">
                <a:latin typeface="Times New Roman" panose="02020603050405020304" pitchFamily="18" charset="0"/>
                <a:cs typeface="Times New Roman" panose="02020603050405020304" pitchFamily="18" charset="0"/>
              </a:rPr>
              <a:t>successes and service achievements to all </a:t>
            </a:r>
            <a:r>
              <a:rPr lang="en-US" dirty="0" smtClean="0">
                <a:latin typeface="Times New Roman" panose="02020603050405020304" pitchFamily="18" charset="0"/>
                <a:cs typeface="Times New Roman" panose="02020603050405020304" pitchFamily="18" charset="0"/>
              </a:rPr>
              <a:t>employees</a:t>
            </a:r>
          </a:p>
          <a:p>
            <a:pPr marL="285750" indent="-285750">
              <a:lnSpc>
                <a:spcPct val="200000"/>
              </a:lnSpc>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Promote cooperation </a:t>
            </a:r>
            <a:r>
              <a:rPr lang="en-US" dirty="0">
                <a:latin typeface="Times New Roman" panose="02020603050405020304" pitchFamily="18" charset="0"/>
                <a:cs typeface="Times New Roman" panose="02020603050405020304" pitchFamily="18" charset="0"/>
              </a:rPr>
              <a:t>and consultation, </a:t>
            </a:r>
            <a:r>
              <a:rPr lang="en-US" dirty="0" smtClean="0">
                <a:latin typeface="Times New Roman" panose="02020603050405020304" pitchFamily="18" charset="0"/>
                <a:cs typeface="Times New Roman" panose="02020603050405020304" pitchFamily="18" charset="0"/>
              </a:rPr>
              <a:t>and being problem-solving oriented</a:t>
            </a:r>
          </a:p>
          <a:p>
            <a:pPr marL="285750" indent="-285750">
              <a:lnSpc>
                <a:spcPct val="200000"/>
              </a:lnSpc>
              <a:buFont typeface="Arial" panose="020B0604020202020204" pitchFamily="34" charset="0"/>
              <a:buChar char="•"/>
            </a:pPr>
            <a:endParaRPr lang="en-US" dirty="0" smtClean="0">
              <a:latin typeface="Times New Roman" panose="02020603050405020304" pitchFamily="18" charset="0"/>
              <a:cs typeface="Times New Roman" panose="02020603050405020304" pitchFamily="18" charset="0"/>
            </a:endParaRPr>
          </a:p>
          <a:p>
            <a:pPr marL="285750" indent="-285750">
              <a:lnSpc>
                <a:spcPct val="200000"/>
              </a:lnSpc>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p:sp>
        <p:nvSpPr>
          <p:cNvPr id="6" name="Text Placeholder 1"/>
          <p:cNvSpPr>
            <a:spLocks noGrp="1"/>
          </p:cNvSpPr>
          <p:nvPr>
            <p:ph type="body" sz="quarter" idx="10"/>
          </p:nvPr>
        </p:nvSpPr>
        <p:spPr>
          <a:xfrm>
            <a:off x="0" y="199551"/>
            <a:ext cx="9144000" cy="987574"/>
          </a:xfrm>
        </p:spPr>
        <p:txBody>
          <a:bodyPr/>
          <a:lstStyle/>
          <a:p>
            <a:pPr>
              <a:lnSpc>
                <a:spcPct val="150000"/>
              </a:lnSpc>
            </a:pPr>
            <a:r>
              <a:rPr lang="en-US" sz="2000" b="1" dirty="0" smtClean="0">
                <a:solidFill>
                  <a:schemeClr val="tx1"/>
                </a:solidFill>
                <a:latin typeface="Times New Roman" panose="02020603050405020304" pitchFamily="18" charset="0"/>
                <a:cs typeface="Times New Roman" panose="02020603050405020304" pitchFamily="18" charset="0"/>
              </a:rPr>
              <a:t>How I would Use Democratic Leadership Style to </a:t>
            </a:r>
          </a:p>
          <a:p>
            <a:pPr>
              <a:lnSpc>
                <a:spcPct val="150000"/>
              </a:lnSpc>
            </a:pPr>
            <a:r>
              <a:rPr lang="en-US" sz="2000" b="1" dirty="0" smtClean="0">
                <a:solidFill>
                  <a:schemeClr val="tx1"/>
                </a:solidFill>
                <a:latin typeface="Times New Roman" panose="02020603050405020304" pitchFamily="18" charset="0"/>
                <a:cs typeface="Times New Roman" panose="02020603050405020304" pitchFamily="18" charset="0"/>
              </a:rPr>
              <a:t>Manage a Healthcare Crisis</a:t>
            </a:r>
            <a:endParaRPr lang="en-US" sz="20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10650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3647" y="267494"/>
            <a:ext cx="9144000" cy="576064"/>
          </a:xfrm>
        </p:spPr>
        <p:txBody>
          <a:bodyPr/>
          <a:lstStyle/>
          <a:p>
            <a:r>
              <a:rPr lang="en-US" altLang="ko-KR" b="1" dirty="0" smtClean="0">
                <a:solidFill>
                  <a:schemeClr val="tx1"/>
                </a:solidFill>
                <a:latin typeface="Times New Roman" panose="02020603050405020304" pitchFamily="18" charset="0"/>
                <a:cs typeface="Times New Roman" panose="02020603050405020304" pitchFamily="18" charset="0"/>
              </a:rPr>
              <a:t>Cont..</a:t>
            </a:r>
            <a:endParaRPr lang="ko-KR" altLang="en-US" b="1" dirty="0">
              <a:solidFill>
                <a:schemeClr val="tx1"/>
              </a:solidFill>
              <a:latin typeface="Times New Roman" panose="02020603050405020304" pitchFamily="18" charset="0"/>
              <a:cs typeface="Times New Roman" panose="02020603050405020304" pitchFamily="18" charset="0"/>
            </a:endParaRPr>
          </a:p>
        </p:txBody>
      </p:sp>
      <p:sp>
        <p:nvSpPr>
          <p:cNvPr id="12" name="TextBox 11"/>
          <p:cNvSpPr txBox="1"/>
          <p:nvPr/>
        </p:nvSpPr>
        <p:spPr>
          <a:xfrm>
            <a:off x="273877" y="862363"/>
            <a:ext cx="8330571" cy="4524315"/>
          </a:xfrm>
          <a:prstGeom prst="rect">
            <a:avLst/>
          </a:prstGeom>
          <a:noFill/>
        </p:spPr>
        <p:txBody>
          <a:bodyPr wrap="square" rtlCol="0">
            <a:spAutoFit/>
          </a:bodyPr>
          <a:lstStyle/>
          <a:p>
            <a:pPr marL="285750" indent="-285750">
              <a:lnSpc>
                <a:spcPct val="200000"/>
              </a:lnSpc>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Empathizing with healthcare employees </a:t>
            </a:r>
            <a:r>
              <a:rPr lang="en-US" dirty="0">
                <a:latin typeface="Times New Roman" panose="02020603050405020304" pitchFamily="18" charset="0"/>
                <a:cs typeface="Times New Roman" panose="02020603050405020304" pitchFamily="18" charset="0"/>
              </a:rPr>
              <a:t>when demands for personal </a:t>
            </a:r>
            <a:r>
              <a:rPr lang="en-US" dirty="0" smtClean="0">
                <a:latin typeface="Times New Roman" panose="02020603050405020304" pitchFamily="18" charset="0"/>
                <a:cs typeface="Times New Roman" panose="02020603050405020304" pitchFamily="18" charset="0"/>
              </a:rPr>
              <a:t>protection </a:t>
            </a:r>
          </a:p>
          <a:p>
            <a:pPr>
              <a:lnSpc>
                <a:spcPct val="200000"/>
              </a:lnSpc>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equipment</a:t>
            </a:r>
            <a:r>
              <a:rPr lang="en-US" dirty="0">
                <a:latin typeface="Times New Roman" panose="02020603050405020304" pitchFamily="18" charset="0"/>
                <a:cs typeface="Times New Roman" panose="02020603050405020304" pitchFamily="18" charset="0"/>
              </a:rPr>
              <a:t>, more personnel</a:t>
            </a:r>
            <a:r>
              <a:rPr lang="en-US" dirty="0" smtClean="0">
                <a:latin typeface="Times New Roman" panose="02020603050405020304" pitchFamily="18" charset="0"/>
                <a:cs typeface="Times New Roman" panose="02020603050405020304" pitchFamily="18" charset="0"/>
              </a:rPr>
              <a:t>, or </a:t>
            </a:r>
            <a:r>
              <a:rPr lang="en-US" dirty="0">
                <a:latin typeface="Times New Roman" panose="02020603050405020304" pitchFamily="18" charset="0"/>
                <a:cs typeface="Times New Roman" panose="02020603050405020304" pitchFamily="18" charset="0"/>
              </a:rPr>
              <a:t>critical medical equipment are made to deal with </a:t>
            </a:r>
            <a:r>
              <a:rPr lang="en-US" dirty="0" smtClean="0">
                <a:latin typeface="Times New Roman" panose="02020603050405020304" pitchFamily="18" charset="0"/>
                <a:cs typeface="Times New Roman" panose="02020603050405020304" pitchFamily="18" charset="0"/>
              </a:rPr>
              <a:t>the </a:t>
            </a:r>
          </a:p>
          <a:p>
            <a:pPr>
              <a:lnSpc>
                <a:spcPct val="200000"/>
              </a:lnSpc>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surge </a:t>
            </a:r>
            <a:r>
              <a:rPr lang="en-US" dirty="0">
                <a:latin typeface="Times New Roman" panose="02020603050405020304" pitchFamily="18" charset="0"/>
                <a:cs typeface="Times New Roman" panose="02020603050405020304" pitchFamily="18" charset="0"/>
              </a:rPr>
              <a:t>of </a:t>
            </a:r>
            <a:r>
              <a:rPr lang="en-US" dirty="0" smtClean="0">
                <a:latin typeface="Times New Roman" panose="02020603050405020304" pitchFamily="18" charset="0"/>
                <a:cs typeface="Times New Roman" panose="02020603050405020304" pitchFamily="18" charset="0"/>
              </a:rPr>
              <a:t>patients</a:t>
            </a:r>
          </a:p>
          <a:p>
            <a:pPr marL="285750" indent="-285750">
              <a:lnSpc>
                <a:spcPct val="20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Collaborate with all stakeholders to discover creative </a:t>
            </a:r>
            <a:r>
              <a:rPr lang="en-US" dirty="0" smtClean="0">
                <a:latin typeface="Times New Roman" panose="02020603050405020304" pitchFamily="18" charset="0"/>
                <a:cs typeface="Times New Roman" panose="02020603050405020304" pitchFamily="18" charset="0"/>
              </a:rPr>
              <a:t> solutions</a:t>
            </a:r>
          </a:p>
          <a:p>
            <a:pPr marL="285750" indent="-285750">
              <a:lnSpc>
                <a:spcPct val="200000"/>
              </a:lnSpc>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Ensuring </a:t>
            </a:r>
            <a:r>
              <a:rPr lang="en-US" dirty="0">
                <a:latin typeface="Times New Roman" panose="02020603050405020304" pitchFamily="18" charset="0"/>
                <a:cs typeface="Times New Roman" panose="02020603050405020304" pitchFamily="18" charset="0"/>
              </a:rPr>
              <a:t>that the culture of an organization is </a:t>
            </a:r>
            <a:r>
              <a:rPr lang="en-US" dirty="0" smtClean="0">
                <a:latin typeface="Times New Roman" panose="02020603050405020304" pitchFamily="18" charset="0"/>
                <a:cs typeface="Times New Roman" panose="02020603050405020304" pitchFamily="18" charset="0"/>
              </a:rPr>
              <a:t>responsive, proactive</a:t>
            </a:r>
            <a:r>
              <a:rPr lang="en-US" dirty="0">
                <a:latin typeface="Times New Roman" panose="02020603050405020304" pitchFamily="18" charset="0"/>
                <a:cs typeface="Times New Roman" panose="02020603050405020304" pitchFamily="18" charset="0"/>
              </a:rPr>
              <a:t>, and centered on meeting the needs of </a:t>
            </a:r>
            <a:r>
              <a:rPr lang="en-US" dirty="0" smtClean="0">
                <a:latin typeface="Times New Roman" panose="02020603050405020304" pitchFamily="18" charset="0"/>
                <a:cs typeface="Times New Roman" panose="02020603050405020304" pitchFamily="18" charset="0"/>
              </a:rPr>
              <a:t>patients and employees (</a:t>
            </a:r>
            <a:r>
              <a:rPr lang="en-US" dirty="0" err="1" smtClean="0">
                <a:latin typeface="Times New Roman" panose="02020603050405020304" pitchFamily="18" charset="0"/>
                <a:cs typeface="Times New Roman" panose="02020603050405020304" pitchFamily="18" charset="0"/>
              </a:rPr>
              <a:t>Alsofayan</a:t>
            </a:r>
            <a:r>
              <a:rPr lang="en-US" dirty="0" smtClean="0">
                <a:latin typeface="Times New Roman" panose="02020603050405020304" pitchFamily="18" charset="0"/>
                <a:cs typeface="Times New Roman" panose="02020603050405020304" pitchFamily="18" charset="0"/>
              </a:rPr>
              <a:t> et al., 2020)</a:t>
            </a:r>
          </a:p>
          <a:p>
            <a:pPr marL="285750" indent="-285750">
              <a:lnSpc>
                <a:spcPct val="200000"/>
              </a:lnSpc>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Employ an integrated leadership approach</a:t>
            </a:r>
          </a:p>
          <a:p>
            <a:pPr marL="285750" indent="-285750">
              <a:lnSpc>
                <a:spcPct val="200000"/>
              </a:lnSpc>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63779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b="1" dirty="0" smtClean="0">
                <a:solidFill>
                  <a:schemeClr val="tx1"/>
                </a:solidFill>
                <a:latin typeface="Times New Roman" panose="02020603050405020304" pitchFamily="18" charset="0"/>
                <a:cs typeface="Times New Roman" panose="02020603050405020304" pitchFamily="18" charset="0"/>
              </a:rPr>
              <a:t>Cont..</a:t>
            </a: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251520" y="987574"/>
            <a:ext cx="6120680" cy="5170646"/>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Being approachable, friendly, and proactive, and being eager to listen and inspire followers in managing a </a:t>
            </a:r>
          </a:p>
          <a:p>
            <a:pPr>
              <a:lnSpc>
                <a:spcPct val="150000"/>
              </a:lnSpc>
            </a:pP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crisis</a:t>
            </a:r>
          </a:p>
          <a:p>
            <a:pPr marL="285750" indent="-285750">
              <a:lnSpc>
                <a:spcPct val="15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Improving processes and systems </a:t>
            </a:r>
          </a:p>
          <a:p>
            <a:pPr marL="285750" indent="-285750">
              <a:lnSpc>
                <a:spcPct val="15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Understanding the value of bounded optimism and </a:t>
            </a:r>
          </a:p>
          <a:p>
            <a:pPr>
              <a:lnSpc>
                <a:spcPct val="150000"/>
              </a:lnSpc>
            </a:pP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deliberate calm</a:t>
            </a:r>
          </a:p>
          <a:p>
            <a:pPr marL="285750" indent="-28575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Equip front-line employees with the </a:t>
            </a:r>
            <a:r>
              <a:rPr lang="en-US" sz="2000" dirty="0" smtClean="0">
                <a:latin typeface="Times New Roman" panose="02020603050405020304" pitchFamily="18" charset="0"/>
                <a:cs typeface="Times New Roman" panose="02020603050405020304" pitchFamily="18" charset="0"/>
              </a:rPr>
              <a:t>appropriate </a:t>
            </a:r>
          </a:p>
          <a:p>
            <a:pPr>
              <a:lnSpc>
                <a:spcPct val="150000"/>
              </a:lnSpc>
            </a:pP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support </a:t>
            </a:r>
            <a:r>
              <a:rPr lang="en-US" sz="2000" dirty="0">
                <a:latin typeface="Times New Roman" panose="02020603050405020304" pitchFamily="18" charset="0"/>
                <a:cs typeface="Times New Roman" panose="02020603050405020304" pitchFamily="18" charset="0"/>
              </a:rPr>
              <a:t>frameworks</a:t>
            </a:r>
          </a:p>
          <a:p>
            <a:pPr marL="285750" indent="-285750">
              <a:lnSpc>
                <a:spcPct val="150000"/>
              </a:lnSpc>
              <a:buFont typeface="Arial" panose="020B0604020202020204" pitchFamily="34" charset="0"/>
              <a:buChar char="•"/>
            </a:pPr>
            <a:endParaRPr lang="en-US" sz="2000" dirty="0" smtClean="0">
              <a:latin typeface="Times New Roman" panose="02020603050405020304" pitchFamily="18" charset="0"/>
              <a:cs typeface="Times New Roman" panose="02020603050405020304" pitchFamily="18" charset="0"/>
            </a:endParaRPr>
          </a:p>
          <a:p>
            <a:pPr marL="285750" indent="-285750">
              <a:lnSpc>
                <a:spcPct val="150000"/>
              </a:lnSpc>
              <a:buFont typeface="Arial" panose="020B0604020202020204" pitchFamily="34" charset="0"/>
              <a:buChar char="•"/>
            </a:pPr>
            <a:endParaRPr lang="en-US" sz="2000" dirty="0" smtClean="0">
              <a:latin typeface="Times New Roman" panose="02020603050405020304" pitchFamily="18" charset="0"/>
              <a:cs typeface="Times New Roman" panose="02020603050405020304" pitchFamily="18" charset="0"/>
            </a:endParaRPr>
          </a:p>
          <a:p>
            <a:pPr marL="285750" indent="-285750">
              <a:lnSpc>
                <a:spcPct val="150000"/>
              </a:lnSpc>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2049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altLang="ko-KR" sz="3200" b="1" dirty="0" smtClean="0">
                <a:solidFill>
                  <a:schemeClr val="tx1"/>
                </a:solidFill>
                <a:latin typeface="Times New Roman" panose="02020603050405020304" pitchFamily="18" charset="0"/>
                <a:cs typeface="Times New Roman" panose="02020603050405020304" pitchFamily="18" charset="0"/>
              </a:rPr>
              <a:t>Managing Quality and Safety During Covid-19</a:t>
            </a:r>
            <a:endParaRPr lang="ko-KR" altLang="en-US" sz="3200" b="1" dirty="0">
              <a:solidFill>
                <a:schemeClr val="tx1"/>
              </a:solidFill>
              <a:latin typeface="Times New Roman" panose="02020603050405020304" pitchFamily="18" charset="0"/>
              <a:cs typeface="Times New Roman" panose="02020603050405020304" pitchFamily="18" charset="0"/>
            </a:endParaRPr>
          </a:p>
        </p:txBody>
      </p:sp>
      <p:sp>
        <p:nvSpPr>
          <p:cNvPr id="9" name="TextBox 8"/>
          <p:cNvSpPr txBox="1"/>
          <p:nvPr/>
        </p:nvSpPr>
        <p:spPr>
          <a:xfrm>
            <a:off x="323528" y="1419622"/>
            <a:ext cx="7415813" cy="4401205"/>
          </a:xfrm>
          <a:prstGeom prst="rect">
            <a:avLst/>
          </a:prstGeom>
          <a:noFill/>
        </p:spPr>
        <p:txBody>
          <a:bodyPr wrap="none" rtlCol="0">
            <a:spAutoFit/>
          </a:bodyPr>
          <a:lstStyle/>
          <a:p>
            <a:pPr marL="285750" indent="-285750">
              <a:lnSpc>
                <a:spcPct val="20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Providing healthcare and emotional support</a:t>
            </a:r>
          </a:p>
          <a:p>
            <a:pPr marL="285750" indent="-285750">
              <a:lnSpc>
                <a:spcPct val="20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Spreading accurate information using the media platforms available</a:t>
            </a:r>
          </a:p>
          <a:p>
            <a:pPr marL="285750" indent="-285750">
              <a:lnSpc>
                <a:spcPct val="20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Rooting for effective and equitable care</a:t>
            </a:r>
          </a:p>
          <a:p>
            <a:pPr marL="285750" indent="-285750">
              <a:lnSpc>
                <a:spcPct val="20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Encouraging mental wellbeing</a:t>
            </a:r>
          </a:p>
          <a:p>
            <a:pPr marL="285750" indent="-285750">
              <a:lnSpc>
                <a:spcPct val="20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Revolutionizing to advance access to lifestyle testing</a:t>
            </a:r>
          </a:p>
          <a:p>
            <a:pPr>
              <a:lnSpc>
                <a:spcPct val="200000"/>
              </a:lnSpc>
            </a:pPr>
            <a:endParaRPr lang="en-US" sz="2000" dirty="0" smtClean="0">
              <a:latin typeface="Times New Roman" panose="02020603050405020304" pitchFamily="18" charset="0"/>
              <a:cs typeface="Times New Roman" panose="02020603050405020304" pitchFamily="18" charset="0"/>
            </a:endParaRPr>
          </a:p>
          <a:p>
            <a:pPr marL="285750" indent="-285750">
              <a:lnSpc>
                <a:spcPct val="200000"/>
              </a:lnSpc>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655886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b="1" dirty="0" smtClean="0">
                <a:solidFill>
                  <a:schemeClr val="tx1"/>
                </a:solidFill>
                <a:latin typeface="Times New Roman" panose="02020603050405020304" pitchFamily="18" charset="0"/>
                <a:cs typeface="Times New Roman" panose="02020603050405020304" pitchFamily="18" charset="0"/>
              </a:rPr>
              <a:t>Cont..</a:t>
            </a: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251520" y="1131590"/>
            <a:ext cx="6499087" cy="3170099"/>
          </a:xfrm>
          <a:prstGeom prst="rect">
            <a:avLst/>
          </a:prstGeom>
          <a:noFill/>
        </p:spPr>
        <p:txBody>
          <a:bodyPr wrap="none" rtlCol="0">
            <a:spAutoFit/>
          </a:bodyPr>
          <a:lstStyle/>
          <a:p>
            <a:pPr marL="285750" indent="-285750">
              <a:lnSpc>
                <a:spcPct val="20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Conducting research and developing technology</a:t>
            </a:r>
          </a:p>
          <a:p>
            <a:pPr marL="285750" indent="-285750">
              <a:lnSpc>
                <a:spcPct val="20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Utilizing the power of communications</a:t>
            </a:r>
          </a:p>
          <a:p>
            <a:pPr marL="285750" indent="-285750">
              <a:lnSpc>
                <a:spcPct val="20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Consolidating decision making</a:t>
            </a:r>
          </a:p>
          <a:p>
            <a:pPr marL="285750" indent="-285750">
              <a:lnSpc>
                <a:spcPct val="20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Making decisions based on the purpose of the organization</a:t>
            </a:r>
          </a:p>
          <a:p>
            <a:pPr marL="285750" indent="-285750">
              <a:lnSpc>
                <a:spcPct val="20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Delivering sanitation </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279651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0" y="191737"/>
            <a:ext cx="9144000" cy="576064"/>
          </a:xfrm>
        </p:spPr>
        <p:txBody>
          <a:bodyPr/>
          <a:lstStyle/>
          <a:p>
            <a:r>
              <a:rPr lang="en-US" altLang="ko-KR" b="1" dirty="0" smtClean="0">
                <a:solidFill>
                  <a:schemeClr val="tx1"/>
                </a:solidFill>
                <a:latin typeface="Times New Roman" panose="02020603050405020304" pitchFamily="18" charset="0"/>
                <a:cs typeface="Times New Roman" panose="02020603050405020304" pitchFamily="18" charset="0"/>
              </a:rPr>
              <a:t>Conclusion</a:t>
            </a:r>
            <a:endParaRPr lang="ko-KR" altLang="en-US" b="1" dirty="0">
              <a:solidFill>
                <a:schemeClr val="tx1"/>
              </a:solidFill>
              <a:latin typeface="Times New Roman" panose="02020603050405020304" pitchFamily="18" charset="0"/>
              <a:cs typeface="Times New Roman" panose="02020603050405020304" pitchFamily="18" charset="0"/>
            </a:endParaRPr>
          </a:p>
        </p:txBody>
      </p:sp>
      <p:sp>
        <p:nvSpPr>
          <p:cNvPr id="9" name="TextBox 8"/>
          <p:cNvSpPr txBox="1"/>
          <p:nvPr/>
        </p:nvSpPr>
        <p:spPr>
          <a:xfrm>
            <a:off x="467544" y="915566"/>
            <a:ext cx="8568952" cy="341632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Effective leadership in any healthcare institution necessitates considerable training, </a:t>
            </a:r>
          </a:p>
          <a:p>
            <a:pPr>
              <a:lnSpc>
                <a:spcPct val="150000"/>
              </a:lnSpc>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planning, and readiness for unavoidable emergencies</a:t>
            </a:r>
          </a:p>
          <a:p>
            <a:pPr marL="285750" indent="-285750">
              <a:lnSpc>
                <a:spcPct val="150000"/>
              </a:lnSpc>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Planning includes prioritizing fast, effective communication with both outside </a:t>
            </a:r>
          </a:p>
          <a:p>
            <a:pPr>
              <a:lnSpc>
                <a:spcPct val="150000"/>
              </a:lnSpc>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community and team members to protect the organization's reputation throughout the</a:t>
            </a:r>
          </a:p>
          <a:p>
            <a:pPr>
              <a:lnSpc>
                <a:spcPct val="150000"/>
              </a:lnSpc>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crisis (Al‐Shaya et al., 2021)</a:t>
            </a:r>
          </a:p>
          <a:p>
            <a:pPr marL="285750" indent="-285750">
              <a:lnSpc>
                <a:spcPct val="150000"/>
              </a:lnSpc>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Leaders who are self-assured and capable of maintaining emotional control play an </a:t>
            </a:r>
          </a:p>
          <a:p>
            <a:pPr>
              <a:lnSpc>
                <a:spcPct val="150000"/>
              </a:lnSpc>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essential role during challenging circumstances</a:t>
            </a:r>
          </a:p>
          <a:p>
            <a:pPr marL="285750" indent="-285750">
              <a:lnSpc>
                <a:spcPct val="150000"/>
              </a:lnSpc>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The key to successfully directing a team through a crisis is to plan ahead of time.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45577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altLang="ko-KR" dirty="0" smtClean="0"/>
              <a:t>References</a:t>
            </a:r>
            <a:endParaRPr lang="ko-KR" altLang="en-US" dirty="0">
              <a:solidFill>
                <a:schemeClr val="tx1">
                  <a:lumMod val="75000"/>
                  <a:lumOff val="25000"/>
                </a:schemeClr>
              </a:solidFill>
            </a:endParaRPr>
          </a:p>
        </p:txBody>
      </p:sp>
      <p:sp>
        <p:nvSpPr>
          <p:cNvPr id="9" name="TextBox 8"/>
          <p:cNvSpPr txBox="1"/>
          <p:nvPr/>
        </p:nvSpPr>
        <p:spPr>
          <a:xfrm>
            <a:off x="323528" y="915566"/>
            <a:ext cx="8568952" cy="341632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dirty="0" err="1">
                <a:latin typeface="Times New Roman" panose="02020603050405020304" pitchFamily="18" charset="0"/>
                <a:cs typeface="Times New Roman" panose="02020603050405020304" pitchFamily="18" charset="0"/>
              </a:rPr>
              <a:t>AlKnawy</a:t>
            </a:r>
            <a:r>
              <a:rPr lang="en-US" dirty="0">
                <a:latin typeface="Times New Roman" panose="02020603050405020304" pitchFamily="18" charset="0"/>
                <a:cs typeface="Times New Roman" panose="02020603050405020304" pitchFamily="18" charset="0"/>
              </a:rPr>
              <a:t>, B. (2018). </a:t>
            </a:r>
            <a:r>
              <a:rPr lang="en-US" i="1" dirty="0">
                <a:latin typeface="Times New Roman" panose="02020603050405020304" pitchFamily="18" charset="0"/>
                <a:cs typeface="Times New Roman" panose="02020603050405020304" pitchFamily="18" charset="0"/>
              </a:rPr>
              <a:t>Leadership in times of crisis</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 BMJ Leader, </a:t>
            </a:r>
            <a:r>
              <a:rPr lang="en-US" dirty="0">
                <a:latin typeface="Times New Roman" panose="02020603050405020304" pitchFamily="18" charset="0"/>
                <a:cs typeface="Times New Roman" panose="02020603050405020304" pitchFamily="18" charset="0"/>
              </a:rPr>
              <a:t>leader-2018</a:t>
            </a:r>
            <a:r>
              <a:rPr lang="en-US" dirty="0" smtClean="0">
                <a:latin typeface="Times New Roman" panose="02020603050405020304" pitchFamily="18" charset="0"/>
                <a:cs typeface="Times New Roman" panose="02020603050405020304" pitchFamily="18" charset="0"/>
              </a:rPr>
              <a:t>.</a:t>
            </a:r>
          </a:p>
          <a:p>
            <a:pPr marL="285750" indent="-285750">
              <a:lnSpc>
                <a:spcPct val="150000"/>
              </a:lnSpc>
              <a:buFont typeface="Arial" panose="020B0604020202020204" pitchFamily="34" charset="0"/>
              <a:buChar char="•"/>
            </a:pPr>
            <a:r>
              <a:rPr lang="en-US" dirty="0" err="1">
                <a:latin typeface="Times New Roman" panose="02020603050405020304" pitchFamily="18" charset="0"/>
                <a:cs typeface="Times New Roman" panose="02020603050405020304" pitchFamily="18" charset="0"/>
              </a:rPr>
              <a:t>Alsofayan</a:t>
            </a:r>
            <a:r>
              <a:rPr lang="en-US" dirty="0">
                <a:latin typeface="Times New Roman" panose="02020603050405020304" pitchFamily="18" charset="0"/>
                <a:cs typeface="Times New Roman" panose="02020603050405020304" pitchFamily="18" charset="0"/>
              </a:rPr>
              <a:t>, Y. M., </a:t>
            </a:r>
            <a:r>
              <a:rPr lang="en-US" dirty="0" err="1">
                <a:latin typeface="Times New Roman" panose="02020603050405020304" pitchFamily="18" charset="0"/>
                <a:cs typeface="Times New Roman" panose="02020603050405020304" pitchFamily="18" charset="0"/>
              </a:rPr>
              <a:t>Althunayyan</a:t>
            </a:r>
            <a:r>
              <a:rPr lang="en-US" dirty="0">
                <a:latin typeface="Times New Roman" panose="02020603050405020304" pitchFamily="18" charset="0"/>
                <a:cs typeface="Times New Roman" panose="02020603050405020304" pitchFamily="18" charset="0"/>
              </a:rPr>
              <a:t>, S. M., Khan, A. A., </a:t>
            </a:r>
            <a:r>
              <a:rPr lang="en-US" dirty="0" err="1">
                <a:latin typeface="Times New Roman" panose="02020603050405020304" pitchFamily="18" charset="0"/>
                <a:cs typeface="Times New Roman" panose="02020603050405020304" pitchFamily="18" charset="0"/>
              </a:rPr>
              <a:t>Hakawi</a:t>
            </a:r>
            <a:r>
              <a:rPr lang="en-US" dirty="0">
                <a:latin typeface="Times New Roman" panose="02020603050405020304" pitchFamily="18" charset="0"/>
                <a:cs typeface="Times New Roman" panose="02020603050405020304" pitchFamily="18" charset="0"/>
              </a:rPr>
              <a:t>, A. M., &amp; </a:t>
            </a:r>
            <a:r>
              <a:rPr lang="en-US" dirty="0" err="1">
                <a:latin typeface="Times New Roman" panose="02020603050405020304" pitchFamily="18" charset="0"/>
                <a:cs typeface="Times New Roman" panose="02020603050405020304" pitchFamily="18" charset="0"/>
              </a:rPr>
              <a:t>Assiri</a:t>
            </a:r>
            <a:r>
              <a:rPr lang="en-US" dirty="0">
                <a:latin typeface="Times New Roman" panose="02020603050405020304" pitchFamily="18" charset="0"/>
                <a:cs typeface="Times New Roman" panose="02020603050405020304" pitchFamily="18" charset="0"/>
              </a:rPr>
              <a:t>, A. M. (2020). </a:t>
            </a:r>
            <a:r>
              <a:rPr lang="en-US" i="1" dirty="0">
                <a:latin typeface="Times New Roman" panose="02020603050405020304" pitchFamily="18" charset="0"/>
                <a:cs typeface="Times New Roman" panose="02020603050405020304" pitchFamily="18" charset="0"/>
              </a:rPr>
              <a:t>Clinical characteristics of COVID-19 in Saudi Arabia: A national retrospective study. </a:t>
            </a:r>
            <a:r>
              <a:rPr lang="en-US" dirty="0">
                <a:latin typeface="Times New Roman" panose="02020603050405020304" pitchFamily="18" charset="0"/>
                <a:cs typeface="Times New Roman" panose="02020603050405020304" pitchFamily="18" charset="0"/>
              </a:rPr>
              <a:t>Journal of Infection and Public Health, 13(7), 920-925</a:t>
            </a:r>
            <a:r>
              <a:rPr lang="en-US" dirty="0" smtClean="0">
                <a:latin typeface="Times New Roman" panose="02020603050405020304" pitchFamily="18" charset="0"/>
                <a:cs typeface="Times New Roman" panose="02020603050405020304" pitchFamily="18" charset="0"/>
              </a:rPr>
              <a:t>.</a:t>
            </a:r>
          </a:p>
          <a:p>
            <a:pPr marL="285750" indent="-28575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Al‐Shaya, S., Al‐</a:t>
            </a:r>
            <a:r>
              <a:rPr lang="en-US" dirty="0" err="1">
                <a:latin typeface="Times New Roman" panose="02020603050405020304" pitchFamily="18" charset="0"/>
                <a:cs typeface="Times New Roman" panose="02020603050405020304" pitchFamily="18" charset="0"/>
              </a:rPr>
              <a:t>Reshidi</a:t>
            </a:r>
            <a:r>
              <a:rPr lang="en-US" dirty="0">
                <a:latin typeface="Times New Roman" panose="02020603050405020304" pitchFamily="18" charset="0"/>
                <a:cs typeface="Times New Roman" panose="02020603050405020304" pitchFamily="18" charset="0"/>
              </a:rPr>
              <a:t>, A., </a:t>
            </a:r>
            <a:r>
              <a:rPr lang="en-US" dirty="0" err="1">
                <a:latin typeface="Times New Roman" panose="02020603050405020304" pitchFamily="18" charset="0"/>
                <a:cs typeface="Times New Roman" panose="02020603050405020304" pitchFamily="18" charset="0"/>
              </a:rPr>
              <a:t>Farajat</a:t>
            </a:r>
            <a:r>
              <a:rPr lang="en-US" dirty="0">
                <a:latin typeface="Times New Roman" panose="02020603050405020304" pitchFamily="18" charset="0"/>
                <a:cs typeface="Times New Roman" panose="02020603050405020304" pitchFamily="18" charset="0"/>
              </a:rPr>
              <a:t>, M., &amp; </a:t>
            </a:r>
            <a:r>
              <a:rPr lang="en-US" dirty="0" err="1">
                <a:latin typeface="Times New Roman" panose="02020603050405020304" pitchFamily="18" charset="0"/>
                <a:cs typeface="Times New Roman" panose="02020603050405020304" pitchFamily="18" charset="0"/>
              </a:rPr>
              <a:t>Elnefiely</a:t>
            </a:r>
            <a:r>
              <a:rPr lang="en-US" dirty="0">
                <a:latin typeface="Times New Roman" panose="02020603050405020304" pitchFamily="18" charset="0"/>
                <a:cs typeface="Times New Roman" panose="02020603050405020304" pitchFamily="18" charset="0"/>
              </a:rPr>
              <a:t>, A. (2021). </a:t>
            </a:r>
            <a:r>
              <a:rPr lang="en-US" i="1" dirty="0">
                <a:latin typeface="Times New Roman" panose="02020603050405020304" pitchFamily="18" charset="0"/>
                <a:cs typeface="Times New Roman" panose="02020603050405020304" pitchFamily="18" charset="0"/>
              </a:rPr>
              <a:t>The COVID‐19 outbreak in Saudi Arabia and the impact on patient safety incident reports: An empirical study among the medical facilities of </a:t>
            </a:r>
            <a:r>
              <a:rPr lang="en-US" i="1" dirty="0" err="1">
                <a:latin typeface="Times New Roman" panose="02020603050405020304" pitchFamily="18" charset="0"/>
                <a:cs typeface="Times New Roman" panose="02020603050405020304" pitchFamily="18" charset="0"/>
              </a:rPr>
              <a:t>Qassim</a:t>
            </a:r>
            <a:r>
              <a:rPr lang="en-US" i="1" dirty="0">
                <a:latin typeface="Times New Roman" panose="02020603050405020304" pitchFamily="18" charset="0"/>
                <a:cs typeface="Times New Roman" panose="02020603050405020304" pitchFamily="18" charset="0"/>
              </a:rPr>
              <a:t> health cluster</a:t>
            </a:r>
            <a:r>
              <a:rPr lang="en-US" dirty="0">
                <a:latin typeface="Times New Roman" panose="02020603050405020304" pitchFamily="18" charset="0"/>
                <a:cs typeface="Times New Roman" panose="02020603050405020304" pitchFamily="18" charset="0"/>
              </a:rPr>
              <a:t>. Journal of Healthcare Risk Management.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77805499"/>
      </p:ext>
    </p:extLst>
  </p:cSld>
  <p:clrMapOvr>
    <a:masterClrMapping/>
  </p:clrMapOvr>
</p:sld>
</file>

<file path=ppt/theme/theme1.xml><?xml version="1.0" encoding="utf-8"?>
<a:theme xmlns:a="http://schemas.openxmlformats.org/drawingml/2006/main" name="Cover and End Slide Master">
  <a:themeElements>
    <a:clrScheme name="ALLPPT-COLOR-A29">
      <a:dk1>
        <a:sysClr val="windowText" lastClr="000000"/>
      </a:dk1>
      <a:lt1>
        <a:sysClr val="window" lastClr="FFFFFF"/>
      </a:lt1>
      <a:dk2>
        <a:srgbClr val="1F497D"/>
      </a:dk2>
      <a:lt2>
        <a:srgbClr val="EEECE1"/>
      </a:lt2>
      <a:accent1>
        <a:srgbClr val="2B8FED"/>
      </a:accent1>
      <a:accent2>
        <a:srgbClr val="3967DE"/>
      </a:accent2>
      <a:accent3>
        <a:srgbClr val="26A1EB"/>
      </a:accent3>
      <a:accent4>
        <a:srgbClr val="2B8FED"/>
      </a:accent4>
      <a:accent5>
        <a:srgbClr val="3967DE"/>
      </a:accent5>
      <a:accent6>
        <a:srgbClr val="26A1EB"/>
      </a:accent6>
      <a:hlink>
        <a:srgbClr val="3F3F3F"/>
      </a:hlink>
      <a:folHlink>
        <a:srgbClr val="3F3F3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ntents Slide Master">
  <a:themeElements>
    <a:clrScheme name="ALLPPT-COLOR-A29">
      <a:dk1>
        <a:sysClr val="windowText" lastClr="000000"/>
      </a:dk1>
      <a:lt1>
        <a:sysClr val="window" lastClr="FFFFFF"/>
      </a:lt1>
      <a:dk2>
        <a:srgbClr val="1F497D"/>
      </a:dk2>
      <a:lt2>
        <a:srgbClr val="EEECE1"/>
      </a:lt2>
      <a:accent1>
        <a:srgbClr val="2B8FED"/>
      </a:accent1>
      <a:accent2>
        <a:srgbClr val="3967DE"/>
      </a:accent2>
      <a:accent3>
        <a:srgbClr val="26A1EB"/>
      </a:accent3>
      <a:accent4>
        <a:srgbClr val="2B8FED"/>
      </a:accent4>
      <a:accent5>
        <a:srgbClr val="3967DE"/>
      </a:accent5>
      <a:accent6>
        <a:srgbClr val="26A1EB"/>
      </a:accent6>
      <a:hlink>
        <a:srgbClr val="3F3F3F"/>
      </a:hlink>
      <a:folHlink>
        <a:srgbClr val="3F3F3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ection Break Slide Master">
  <a:themeElements>
    <a:clrScheme name="ALLPPT-COLOR-A29">
      <a:dk1>
        <a:sysClr val="windowText" lastClr="000000"/>
      </a:dk1>
      <a:lt1>
        <a:sysClr val="window" lastClr="FFFFFF"/>
      </a:lt1>
      <a:dk2>
        <a:srgbClr val="1F497D"/>
      </a:dk2>
      <a:lt2>
        <a:srgbClr val="EEECE1"/>
      </a:lt2>
      <a:accent1>
        <a:srgbClr val="2B8FED"/>
      </a:accent1>
      <a:accent2>
        <a:srgbClr val="3967DE"/>
      </a:accent2>
      <a:accent3>
        <a:srgbClr val="26A1EB"/>
      </a:accent3>
      <a:accent4>
        <a:srgbClr val="2B8FED"/>
      </a:accent4>
      <a:accent5>
        <a:srgbClr val="3967DE"/>
      </a:accent5>
      <a:accent6>
        <a:srgbClr val="26A1EB"/>
      </a:accent6>
      <a:hlink>
        <a:srgbClr val="3F3F3F"/>
      </a:hlink>
      <a:folHlink>
        <a:srgbClr val="3F3F3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3811</TotalTime>
  <Words>1868</Words>
  <Application>Microsoft Office PowerPoint</Application>
  <PresentationFormat>On-screen Show (16:9)</PresentationFormat>
  <Paragraphs>85</Paragraphs>
  <Slides>10</Slides>
  <Notes>8</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10</vt:i4>
      </vt:variant>
    </vt:vector>
  </HeadingPairs>
  <TitlesOfParts>
    <vt:vector size="18" baseType="lpstr">
      <vt:lpstr>Arial Unicode MS</vt:lpstr>
      <vt:lpstr>맑은 고딕</vt:lpstr>
      <vt:lpstr>Arial</vt:lpstr>
      <vt:lpstr>Calibri</vt:lpstr>
      <vt:lpstr>Times New Roman</vt:lpstr>
      <vt:lpstr>Cover and End Slide Master</vt:lpstr>
      <vt:lpstr>Contents Slide Master</vt:lpstr>
      <vt:lpstr>Section Break Slide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GoogleSlidesPPT.com;Allppt.com</dc:creator>
  <cp:lastModifiedBy>BABU</cp:lastModifiedBy>
  <cp:revision>176</cp:revision>
  <dcterms:created xsi:type="dcterms:W3CDTF">2016-12-05T23:26:54Z</dcterms:created>
  <dcterms:modified xsi:type="dcterms:W3CDTF">2021-09-20T23:46:30Z</dcterms:modified>
</cp:coreProperties>
</file>